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60" r:id="rId5"/>
    <p:sldId id="258" r:id="rId6"/>
    <p:sldId id="261"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324D8D-51C6-4974-9389-ABE9B789E14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8FF8B545-D552-4DD1-9A46-E8777E583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791BCF45-1FA5-4ACC-BF87-07B2DB6BD450}"/>
              </a:ext>
            </a:extLst>
          </p:cNvPr>
          <p:cNvSpPr>
            <a:spLocks noGrp="1"/>
          </p:cNvSpPr>
          <p:nvPr>
            <p:ph type="dt" sz="half" idx="10"/>
          </p:nvPr>
        </p:nvSpPr>
        <p:spPr/>
        <p:txBody>
          <a:bodyPr/>
          <a:lstStyle/>
          <a:p>
            <a:fld id="{F0C61CB6-49D4-4376-BC20-170F07B40D66}" type="datetimeFigureOut">
              <a:rPr lang="it-IT" smtClean="0"/>
              <a:t>30/11/2020</a:t>
            </a:fld>
            <a:endParaRPr lang="it-IT"/>
          </a:p>
        </p:txBody>
      </p:sp>
      <p:sp>
        <p:nvSpPr>
          <p:cNvPr id="5" name="Segnaposto piè di pagina 4">
            <a:extLst>
              <a:ext uri="{FF2B5EF4-FFF2-40B4-BE49-F238E27FC236}">
                <a16:creationId xmlns:a16="http://schemas.microsoft.com/office/drawing/2014/main" xmlns="" id="{8E1774F5-5911-40AD-84E0-DE425F46430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432411AD-81B1-4E94-884E-E5A0D6FE8F3F}"/>
              </a:ext>
            </a:extLst>
          </p:cNvPr>
          <p:cNvSpPr>
            <a:spLocks noGrp="1"/>
          </p:cNvSpPr>
          <p:nvPr>
            <p:ph type="sldNum" sz="quarter" idx="12"/>
          </p:nvPr>
        </p:nvSpPr>
        <p:spPr/>
        <p:txBody>
          <a:bodyPr/>
          <a:lstStyle/>
          <a:p>
            <a:fld id="{049B828D-6AB0-48B7-9B6E-89D14C6DC27B}" type="slidenum">
              <a:rPr lang="it-IT" smtClean="0"/>
              <a:t>‹N›</a:t>
            </a:fld>
            <a:endParaRPr lang="it-IT"/>
          </a:p>
        </p:txBody>
      </p:sp>
    </p:spTree>
    <p:extLst>
      <p:ext uri="{BB962C8B-B14F-4D97-AF65-F5344CB8AC3E}">
        <p14:creationId xmlns:p14="http://schemas.microsoft.com/office/powerpoint/2010/main" val="121120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71C39D8-0993-401F-AC95-802AAA62EF0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B41EE5E-A212-4569-BEA4-ECAEA71EC43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1798920E-10AB-4243-9F24-61EBD490A539}"/>
              </a:ext>
            </a:extLst>
          </p:cNvPr>
          <p:cNvSpPr>
            <a:spLocks noGrp="1"/>
          </p:cNvSpPr>
          <p:nvPr>
            <p:ph type="dt" sz="half" idx="10"/>
          </p:nvPr>
        </p:nvSpPr>
        <p:spPr/>
        <p:txBody>
          <a:bodyPr/>
          <a:lstStyle/>
          <a:p>
            <a:fld id="{F0C61CB6-49D4-4376-BC20-170F07B40D66}" type="datetimeFigureOut">
              <a:rPr lang="it-IT" smtClean="0"/>
              <a:t>30/11/2020</a:t>
            </a:fld>
            <a:endParaRPr lang="it-IT"/>
          </a:p>
        </p:txBody>
      </p:sp>
      <p:sp>
        <p:nvSpPr>
          <p:cNvPr id="5" name="Segnaposto piè di pagina 4">
            <a:extLst>
              <a:ext uri="{FF2B5EF4-FFF2-40B4-BE49-F238E27FC236}">
                <a16:creationId xmlns:a16="http://schemas.microsoft.com/office/drawing/2014/main" xmlns="" id="{762FC2F9-A1C5-46D8-A59D-00F5B9FF498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0F13AE2-CBFC-4D41-95AF-D64BBF866E99}"/>
              </a:ext>
            </a:extLst>
          </p:cNvPr>
          <p:cNvSpPr>
            <a:spLocks noGrp="1"/>
          </p:cNvSpPr>
          <p:nvPr>
            <p:ph type="sldNum" sz="quarter" idx="12"/>
          </p:nvPr>
        </p:nvSpPr>
        <p:spPr/>
        <p:txBody>
          <a:bodyPr/>
          <a:lstStyle/>
          <a:p>
            <a:fld id="{049B828D-6AB0-48B7-9B6E-89D14C6DC27B}" type="slidenum">
              <a:rPr lang="it-IT" smtClean="0"/>
              <a:t>‹N›</a:t>
            </a:fld>
            <a:endParaRPr lang="it-IT"/>
          </a:p>
        </p:txBody>
      </p:sp>
    </p:spTree>
    <p:extLst>
      <p:ext uri="{BB962C8B-B14F-4D97-AF65-F5344CB8AC3E}">
        <p14:creationId xmlns:p14="http://schemas.microsoft.com/office/powerpoint/2010/main" val="272693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5DA186AD-72C3-4865-A907-B19DCF22B13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41C6575D-51EF-49B5-BC9B-55DE692C11E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269E0E1-4E1F-4903-9B20-F203E11AE625}"/>
              </a:ext>
            </a:extLst>
          </p:cNvPr>
          <p:cNvSpPr>
            <a:spLocks noGrp="1"/>
          </p:cNvSpPr>
          <p:nvPr>
            <p:ph type="dt" sz="half" idx="10"/>
          </p:nvPr>
        </p:nvSpPr>
        <p:spPr/>
        <p:txBody>
          <a:bodyPr/>
          <a:lstStyle/>
          <a:p>
            <a:fld id="{F0C61CB6-49D4-4376-BC20-170F07B40D66}" type="datetimeFigureOut">
              <a:rPr lang="it-IT" smtClean="0"/>
              <a:t>30/11/2020</a:t>
            </a:fld>
            <a:endParaRPr lang="it-IT"/>
          </a:p>
        </p:txBody>
      </p:sp>
      <p:sp>
        <p:nvSpPr>
          <p:cNvPr id="5" name="Segnaposto piè di pagina 4">
            <a:extLst>
              <a:ext uri="{FF2B5EF4-FFF2-40B4-BE49-F238E27FC236}">
                <a16:creationId xmlns:a16="http://schemas.microsoft.com/office/drawing/2014/main" xmlns="" id="{A11BEBAD-1649-4C4F-B4D0-337BA463BA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C42690C-EA20-46B2-B53F-1E11CEA36BF0}"/>
              </a:ext>
            </a:extLst>
          </p:cNvPr>
          <p:cNvSpPr>
            <a:spLocks noGrp="1"/>
          </p:cNvSpPr>
          <p:nvPr>
            <p:ph type="sldNum" sz="quarter" idx="12"/>
          </p:nvPr>
        </p:nvSpPr>
        <p:spPr/>
        <p:txBody>
          <a:bodyPr/>
          <a:lstStyle/>
          <a:p>
            <a:fld id="{049B828D-6AB0-48B7-9B6E-89D14C6DC27B}" type="slidenum">
              <a:rPr lang="it-IT" smtClean="0"/>
              <a:t>‹N›</a:t>
            </a:fld>
            <a:endParaRPr lang="it-IT"/>
          </a:p>
        </p:txBody>
      </p:sp>
    </p:spTree>
    <p:extLst>
      <p:ext uri="{BB962C8B-B14F-4D97-AF65-F5344CB8AC3E}">
        <p14:creationId xmlns:p14="http://schemas.microsoft.com/office/powerpoint/2010/main" val="411208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1C0E498-C669-431E-8B1E-F2E7C377B2E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A7F65540-64CF-4F9F-95B2-1271676DEFE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54718D66-7DA5-4142-8928-F8B36A8E7280}"/>
              </a:ext>
            </a:extLst>
          </p:cNvPr>
          <p:cNvSpPr>
            <a:spLocks noGrp="1"/>
          </p:cNvSpPr>
          <p:nvPr>
            <p:ph type="dt" sz="half" idx="10"/>
          </p:nvPr>
        </p:nvSpPr>
        <p:spPr/>
        <p:txBody>
          <a:bodyPr/>
          <a:lstStyle/>
          <a:p>
            <a:fld id="{F0C61CB6-49D4-4376-BC20-170F07B40D66}" type="datetimeFigureOut">
              <a:rPr lang="it-IT" smtClean="0"/>
              <a:t>30/11/2020</a:t>
            </a:fld>
            <a:endParaRPr lang="it-IT"/>
          </a:p>
        </p:txBody>
      </p:sp>
      <p:sp>
        <p:nvSpPr>
          <p:cNvPr id="5" name="Segnaposto piè di pagina 4">
            <a:extLst>
              <a:ext uri="{FF2B5EF4-FFF2-40B4-BE49-F238E27FC236}">
                <a16:creationId xmlns:a16="http://schemas.microsoft.com/office/drawing/2014/main" xmlns="" id="{922A2528-20BA-4978-B0E8-2296AD3805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F6E8446-80EE-4A93-A0B6-B8B7A331A7DF}"/>
              </a:ext>
            </a:extLst>
          </p:cNvPr>
          <p:cNvSpPr>
            <a:spLocks noGrp="1"/>
          </p:cNvSpPr>
          <p:nvPr>
            <p:ph type="sldNum" sz="quarter" idx="12"/>
          </p:nvPr>
        </p:nvSpPr>
        <p:spPr/>
        <p:txBody>
          <a:bodyPr/>
          <a:lstStyle/>
          <a:p>
            <a:fld id="{049B828D-6AB0-48B7-9B6E-89D14C6DC27B}" type="slidenum">
              <a:rPr lang="it-IT" smtClean="0"/>
              <a:t>‹N›</a:t>
            </a:fld>
            <a:endParaRPr lang="it-IT"/>
          </a:p>
        </p:txBody>
      </p:sp>
    </p:spTree>
    <p:extLst>
      <p:ext uri="{BB962C8B-B14F-4D97-AF65-F5344CB8AC3E}">
        <p14:creationId xmlns:p14="http://schemas.microsoft.com/office/powerpoint/2010/main" val="31740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C6CAEA8-B7CD-43C3-85D4-4B03D3788C8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3F4E02DC-CED7-4CB5-944B-8ED20D4200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A595EB4-7582-4693-BAA3-9C7502CCF91D}"/>
              </a:ext>
            </a:extLst>
          </p:cNvPr>
          <p:cNvSpPr>
            <a:spLocks noGrp="1"/>
          </p:cNvSpPr>
          <p:nvPr>
            <p:ph type="dt" sz="half" idx="10"/>
          </p:nvPr>
        </p:nvSpPr>
        <p:spPr/>
        <p:txBody>
          <a:bodyPr/>
          <a:lstStyle/>
          <a:p>
            <a:fld id="{F0C61CB6-49D4-4376-BC20-170F07B40D66}" type="datetimeFigureOut">
              <a:rPr lang="it-IT" smtClean="0"/>
              <a:t>30/11/2020</a:t>
            </a:fld>
            <a:endParaRPr lang="it-IT"/>
          </a:p>
        </p:txBody>
      </p:sp>
      <p:sp>
        <p:nvSpPr>
          <p:cNvPr id="5" name="Segnaposto piè di pagina 4">
            <a:extLst>
              <a:ext uri="{FF2B5EF4-FFF2-40B4-BE49-F238E27FC236}">
                <a16:creationId xmlns:a16="http://schemas.microsoft.com/office/drawing/2014/main" xmlns="" id="{1AEFA897-708E-4D66-ADCF-7200A798A1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8971F62-592A-4A52-BA97-978156B4469A}"/>
              </a:ext>
            </a:extLst>
          </p:cNvPr>
          <p:cNvSpPr>
            <a:spLocks noGrp="1"/>
          </p:cNvSpPr>
          <p:nvPr>
            <p:ph type="sldNum" sz="quarter" idx="12"/>
          </p:nvPr>
        </p:nvSpPr>
        <p:spPr/>
        <p:txBody>
          <a:bodyPr/>
          <a:lstStyle/>
          <a:p>
            <a:fld id="{049B828D-6AB0-48B7-9B6E-89D14C6DC27B}" type="slidenum">
              <a:rPr lang="it-IT" smtClean="0"/>
              <a:t>‹N›</a:t>
            </a:fld>
            <a:endParaRPr lang="it-IT"/>
          </a:p>
        </p:txBody>
      </p:sp>
    </p:spTree>
    <p:extLst>
      <p:ext uri="{BB962C8B-B14F-4D97-AF65-F5344CB8AC3E}">
        <p14:creationId xmlns:p14="http://schemas.microsoft.com/office/powerpoint/2010/main" val="134134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579894A-E11F-42E6-8A71-31729551B67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442185C7-6962-4E59-B870-953E0B6263A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8FC2624D-26F9-4710-A2DD-DE0DA7127A6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19A3CAD2-121F-47F5-AA8D-9F26ECC7FF06}"/>
              </a:ext>
            </a:extLst>
          </p:cNvPr>
          <p:cNvSpPr>
            <a:spLocks noGrp="1"/>
          </p:cNvSpPr>
          <p:nvPr>
            <p:ph type="dt" sz="half" idx="10"/>
          </p:nvPr>
        </p:nvSpPr>
        <p:spPr/>
        <p:txBody>
          <a:bodyPr/>
          <a:lstStyle/>
          <a:p>
            <a:fld id="{F0C61CB6-49D4-4376-BC20-170F07B40D66}" type="datetimeFigureOut">
              <a:rPr lang="it-IT" smtClean="0"/>
              <a:t>30/11/2020</a:t>
            </a:fld>
            <a:endParaRPr lang="it-IT"/>
          </a:p>
        </p:txBody>
      </p:sp>
      <p:sp>
        <p:nvSpPr>
          <p:cNvPr id="6" name="Segnaposto piè di pagina 5">
            <a:extLst>
              <a:ext uri="{FF2B5EF4-FFF2-40B4-BE49-F238E27FC236}">
                <a16:creationId xmlns:a16="http://schemas.microsoft.com/office/drawing/2014/main" xmlns="" id="{30A5D367-6294-433F-9BBB-8209079E8AA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B625B286-418D-4CDF-B327-C4DA270CB123}"/>
              </a:ext>
            </a:extLst>
          </p:cNvPr>
          <p:cNvSpPr>
            <a:spLocks noGrp="1"/>
          </p:cNvSpPr>
          <p:nvPr>
            <p:ph type="sldNum" sz="quarter" idx="12"/>
          </p:nvPr>
        </p:nvSpPr>
        <p:spPr/>
        <p:txBody>
          <a:bodyPr/>
          <a:lstStyle/>
          <a:p>
            <a:fld id="{049B828D-6AB0-48B7-9B6E-89D14C6DC27B}" type="slidenum">
              <a:rPr lang="it-IT" smtClean="0"/>
              <a:t>‹N›</a:t>
            </a:fld>
            <a:endParaRPr lang="it-IT"/>
          </a:p>
        </p:txBody>
      </p:sp>
    </p:spTree>
    <p:extLst>
      <p:ext uri="{BB962C8B-B14F-4D97-AF65-F5344CB8AC3E}">
        <p14:creationId xmlns:p14="http://schemas.microsoft.com/office/powerpoint/2010/main" val="150438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C37AD5-F94B-4F4D-9305-8C9C805A687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02ABBF3-9BED-4E25-BE12-85A879DC9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FED4B567-C57F-40CE-9408-15001A103D4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91620DA8-A214-4795-8A50-6D49AE957C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ED46CE69-2BC0-451A-93E1-0DFF204ECBC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976B701B-B6FA-4153-B53A-02C477BEE954}"/>
              </a:ext>
            </a:extLst>
          </p:cNvPr>
          <p:cNvSpPr>
            <a:spLocks noGrp="1"/>
          </p:cNvSpPr>
          <p:nvPr>
            <p:ph type="dt" sz="half" idx="10"/>
          </p:nvPr>
        </p:nvSpPr>
        <p:spPr/>
        <p:txBody>
          <a:bodyPr/>
          <a:lstStyle/>
          <a:p>
            <a:fld id="{F0C61CB6-49D4-4376-BC20-170F07B40D66}" type="datetimeFigureOut">
              <a:rPr lang="it-IT" smtClean="0"/>
              <a:t>30/11/2020</a:t>
            </a:fld>
            <a:endParaRPr lang="it-IT"/>
          </a:p>
        </p:txBody>
      </p:sp>
      <p:sp>
        <p:nvSpPr>
          <p:cNvPr id="8" name="Segnaposto piè di pagina 7">
            <a:extLst>
              <a:ext uri="{FF2B5EF4-FFF2-40B4-BE49-F238E27FC236}">
                <a16:creationId xmlns:a16="http://schemas.microsoft.com/office/drawing/2014/main" xmlns="" id="{DC2E85D3-7BED-45B7-A2E3-3803943E8B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2BB7991-685A-49E9-8E74-CBD1B5C55755}"/>
              </a:ext>
            </a:extLst>
          </p:cNvPr>
          <p:cNvSpPr>
            <a:spLocks noGrp="1"/>
          </p:cNvSpPr>
          <p:nvPr>
            <p:ph type="sldNum" sz="quarter" idx="12"/>
          </p:nvPr>
        </p:nvSpPr>
        <p:spPr/>
        <p:txBody>
          <a:bodyPr/>
          <a:lstStyle/>
          <a:p>
            <a:fld id="{049B828D-6AB0-48B7-9B6E-89D14C6DC27B}" type="slidenum">
              <a:rPr lang="it-IT" smtClean="0"/>
              <a:t>‹N›</a:t>
            </a:fld>
            <a:endParaRPr lang="it-IT"/>
          </a:p>
        </p:txBody>
      </p:sp>
    </p:spTree>
    <p:extLst>
      <p:ext uri="{BB962C8B-B14F-4D97-AF65-F5344CB8AC3E}">
        <p14:creationId xmlns:p14="http://schemas.microsoft.com/office/powerpoint/2010/main" val="89456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E56FFE6-B7E4-4022-9EE0-E085DF17309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3F297702-B3BA-4338-941D-C6CA6D47B39E}"/>
              </a:ext>
            </a:extLst>
          </p:cNvPr>
          <p:cNvSpPr>
            <a:spLocks noGrp="1"/>
          </p:cNvSpPr>
          <p:nvPr>
            <p:ph type="dt" sz="half" idx="10"/>
          </p:nvPr>
        </p:nvSpPr>
        <p:spPr/>
        <p:txBody>
          <a:bodyPr/>
          <a:lstStyle/>
          <a:p>
            <a:fld id="{F0C61CB6-49D4-4376-BC20-170F07B40D66}" type="datetimeFigureOut">
              <a:rPr lang="it-IT" smtClean="0"/>
              <a:t>30/11/2020</a:t>
            </a:fld>
            <a:endParaRPr lang="it-IT"/>
          </a:p>
        </p:txBody>
      </p:sp>
      <p:sp>
        <p:nvSpPr>
          <p:cNvPr id="4" name="Segnaposto piè di pagina 3">
            <a:extLst>
              <a:ext uri="{FF2B5EF4-FFF2-40B4-BE49-F238E27FC236}">
                <a16:creationId xmlns:a16="http://schemas.microsoft.com/office/drawing/2014/main" xmlns="" id="{18DEF3B0-770C-440B-9DB6-566FC1117BB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7E03132E-3440-4C91-94D9-536B3B9CE4D8}"/>
              </a:ext>
            </a:extLst>
          </p:cNvPr>
          <p:cNvSpPr>
            <a:spLocks noGrp="1"/>
          </p:cNvSpPr>
          <p:nvPr>
            <p:ph type="sldNum" sz="quarter" idx="12"/>
          </p:nvPr>
        </p:nvSpPr>
        <p:spPr/>
        <p:txBody>
          <a:bodyPr/>
          <a:lstStyle/>
          <a:p>
            <a:fld id="{049B828D-6AB0-48B7-9B6E-89D14C6DC27B}" type="slidenum">
              <a:rPr lang="it-IT" smtClean="0"/>
              <a:t>‹N›</a:t>
            </a:fld>
            <a:endParaRPr lang="it-IT"/>
          </a:p>
        </p:txBody>
      </p:sp>
    </p:spTree>
    <p:extLst>
      <p:ext uri="{BB962C8B-B14F-4D97-AF65-F5344CB8AC3E}">
        <p14:creationId xmlns:p14="http://schemas.microsoft.com/office/powerpoint/2010/main" val="131573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C234BDE7-F9C4-4382-A8BE-27963CE13640}"/>
              </a:ext>
            </a:extLst>
          </p:cNvPr>
          <p:cNvSpPr>
            <a:spLocks noGrp="1"/>
          </p:cNvSpPr>
          <p:nvPr>
            <p:ph type="dt" sz="half" idx="10"/>
          </p:nvPr>
        </p:nvSpPr>
        <p:spPr/>
        <p:txBody>
          <a:bodyPr/>
          <a:lstStyle/>
          <a:p>
            <a:fld id="{F0C61CB6-49D4-4376-BC20-170F07B40D66}" type="datetimeFigureOut">
              <a:rPr lang="it-IT" smtClean="0"/>
              <a:t>30/11/2020</a:t>
            </a:fld>
            <a:endParaRPr lang="it-IT"/>
          </a:p>
        </p:txBody>
      </p:sp>
      <p:sp>
        <p:nvSpPr>
          <p:cNvPr id="3" name="Segnaposto piè di pagina 2">
            <a:extLst>
              <a:ext uri="{FF2B5EF4-FFF2-40B4-BE49-F238E27FC236}">
                <a16:creationId xmlns:a16="http://schemas.microsoft.com/office/drawing/2014/main" xmlns="" id="{5695727C-4FC5-43BC-87C6-1E5F3B89C31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67A003C3-652D-4A18-8C33-EA9061205BC8}"/>
              </a:ext>
            </a:extLst>
          </p:cNvPr>
          <p:cNvSpPr>
            <a:spLocks noGrp="1"/>
          </p:cNvSpPr>
          <p:nvPr>
            <p:ph type="sldNum" sz="quarter" idx="12"/>
          </p:nvPr>
        </p:nvSpPr>
        <p:spPr/>
        <p:txBody>
          <a:bodyPr/>
          <a:lstStyle/>
          <a:p>
            <a:fld id="{049B828D-6AB0-48B7-9B6E-89D14C6DC27B}" type="slidenum">
              <a:rPr lang="it-IT" smtClean="0"/>
              <a:t>‹N›</a:t>
            </a:fld>
            <a:endParaRPr lang="it-IT"/>
          </a:p>
        </p:txBody>
      </p:sp>
    </p:spTree>
    <p:extLst>
      <p:ext uri="{BB962C8B-B14F-4D97-AF65-F5344CB8AC3E}">
        <p14:creationId xmlns:p14="http://schemas.microsoft.com/office/powerpoint/2010/main" val="14583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DD2EB89-D29A-4DDC-A4DA-D98456B9E1E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8BACBDC2-FC08-4FF6-8471-1ED430262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F74688AF-F872-4F43-9A6C-F05E35365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9A4130BC-055C-4B04-B198-31828860260E}"/>
              </a:ext>
            </a:extLst>
          </p:cNvPr>
          <p:cNvSpPr>
            <a:spLocks noGrp="1"/>
          </p:cNvSpPr>
          <p:nvPr>
            <p:ph type="dt" sz="half" idx="10"/>
          </p:nvPr>
        </p:nvSpPr>
        <p:spPr/>
        <p:txBody>
          <a:bodyPr/>
          <a:lstStyle/>
          <a:p>
            <a:fld id="{F0C61CB6-49D4-4376-BC20-170F07B40D66}" type="datetimeFigureOut">
              <a:rPr lang="it-IT" smtClean="0"/>
              <a:t>30/11/2020</a:t>
            </a:fld>
            <a:endParaRPr lang="it-IT"/>
          </a:p>
        </p:txBody>
      </p:sp>
      <p:sp>
        <p:nvSpPr>
          <p:cNvPr id="6" name="Segnaposto piè di pagina 5">
            <a:extLst>
              <a:ext uri="{FF2B5EF4-FFF2-40B4-BE49-F238E27FC236}">
                <a16:creationId xmlns:a16="http://schemas.microsoft.com/office/drawing/2014/main" xmlns="" id="{51A69DEE-536D-45C5-9113-C33320EFD7B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200D6A26-571D-4DEF-B1C9-4C91903A498C}"/>
              </a:ext>
            </a:extLst>
          </p:cNvPr>
          <p:cNvSpPr>
            <a:spLocks noGrp="1"/>
          </p:cNvSpPr>
          <p:nvPr>
            <p:ph type="sldNum" sz="quarter" idx="12"/>
          </p:nvPr>
        </p:nvSpPr>
        <p:spPr/>
        <p:txBody>
          <a:bodyPr/>
          <a:lstStyle/>
          <a:p>
            <a:fld id="{049B828D-6AB0-48B7-9B6E-89D14C6DC27B}" type="slidenum">
              <a:rPr lang="it-IT" smtClean="0"/>
              <a:t>‹N›</a:t>
            </a:fld>
            <a:endParaRPr lang="it-IT"/>
          </a:p>
        </p:txBody>
      </p:sp>
    </p:spTree>
    <p:extLst>
      <p:ext uri="{BB962C8B-B14F-4D97-AF65-F5344CB8AC3E}">
        <p14:creationId xmlns:p14="http://schemas.microsoft.com/office/powerpoint/2010/main" val="8567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00AF86A-00FF-4035-9A67-7914E11C48D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65482261-3F0E-44E9-BC5F-5470855CE1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0D02694D-BC13-4580-81D3-2313DEA0E6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93F9471-0AE6-4108-8B0E-ADB98B8B295D}"/>
              </a:ext>
            </a:extLst>
          </p:cNvPr>
          <p:cNvSpPr>
            <a:spLocks noGrp="1"/>
          </p:cNvSpPr>
          <p:nvPr>
            <p:ph type="dt" sz="half" idx="10"/>
          </p:nvPr>
        </p:nvSpPr>
        <p:spPr/>
        <p:txBody>
          <a:bodyPr/>
          <a:lstStyle/>
          <a:p>
            <a:fld id="{F0C61CB6-49D4-4376-BC20-170F07B40D66}" type="datetimeFigureOut">
              <a:rPr lang="it-IT" smtClean="0"/>
              <a:t>30/11/2020</a:t>
            </a:fld>
            <a:endParaRPr lang="it-IT"/>
          </a:p>
        </p:txBody>
      </p:sp>
      <p:sp>
        <p:nvSpPr>
          <p:cNvPr id="6" name="Segnaposto piè di pagina 5">
            <a:extLst>
              <a:ext uri="{FF2B5EF4-FFF2-40B4-BE49-F238E27FC236}">
                <a16:creationId xmlns:a16="http://schemas.microsoft.com/office/drawing/2014/main" xmlns="" id="{ACB8A9E0-885D-4849-88FE-C18842EF37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6487DB22-0A52-46FC-8AEE-53D06A96CEBA}"/>
              </a:ext>
            </a:extLst>
          </p:cNvPr>
          <p:cNvSpPr>
            <a:spLocks noGrp="1"/>
          </p:cNvSpPr>
          <p:nvPr>
            <p:ph type="sldNum" sz="quarter" idx="12"/>
          </p:nvPr>
        </p:nvSpPr>
        <p:spPr/>
        <p:txBody>
          <a:bodyPr/>
          <a:lstStyle/>
          <a:p>
            <a:fld id="{049B828D-6AB0-48B7-9B6E-89D14C6DC27B}" type="slidenum">
              <a:rPr lang="it-IT" smtClean="0"/>
              <a:t>‹N›</a:t>
            </a:fld>
            <a:endParaRPr lang="it-IT"/>
          </a:p>
        </p:txBody>
      </p:sp>
    </p:spTree>
    <p:extLst>
      <p:ext uri="{BB962C8B-B14F-4D97-AF65-F5344CB8AC3E}">
        <p14:creationId xmlns:p14="http://schemas.microsoft.com/office/powerpoint/2010/main" val="236983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5BBD988B-E98E-499B-968E-F5AB5264E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E779FB44-C1BF-4105-BE4E-5F8733DB99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51BF2CAA-5769-4D3D-8D9A-0F9FC6A3C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61CB6-49D4-4376-BC20-170F07B40D66}" type="datetimeFigureOut">
              <a:rPr lang="it-IT" smtClean="0"/>
              <a:t>30/11/2020</a:t>
            </a:fld>
            <a:endParaRPr lang="it-IT"/>
          </a:p>
        </p:txBody>
      </p:sp>
      <p:sp>
        <p:nvSpPr>
          <p:cNvPr id="5" name="Segnaposto piè di pagina 4">
            <a:extLst>
              <a:ext uri="{FF2B5EF4-FFF2-40B4-BE49-F238E27FC236}">
                <a16:creationId xmlns:a16="http://schemas.microsoft.com/office/drawing/2014/main" xmlns="" id="{7BC3989A-B17D-4F2B-AEA5-2CD596D55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87824AE2-FD66-4EF6-9A4F-5C38E348EE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B828D-6AB0-48B7-9B6E-89D14C6DC27B}" type="slidenum">
              <a:rPr lang="it-IT" smtClean="0"/>
              <a:t>‹N›</a:t>
            </a:fld>
            <a:endParaRPr lang="it-IT"/>
          </a:p>
        </p:txBody>
      </p:sp>
    </p:spTree>
    <p:extLst>
      <p:ext uri="{BB962C8B-B14F-4D97-AF65-F5344CB8AC3E}">
        <p14:creationId xmlns:p14="http://schemas.microsoft.com/office/powerpoint/2010/main" val="235894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11F0C42-A4C6-4150-A3D3-8689800E2401}"/>
              </a:ext>
            </a:extLst>
          </p:cNvPr>
          <p:cNvSpPr>
            <a:spLocks noGrp="1"/>
          </p:cNvSpPr>
          <p:nvPr>
            <p:ph type="title"/>
          </p:nvPr>
        </p:nvSpPr>
        <p:spPr/>
        <p:txBody>
          <a:bodyPr/>
          <a:lstStyle/>
          <a:p>
            <a:r>
              <a:rPr lang="it-IT" dirty="0">
                <a:solidFill>
                  <a:srgbClr val="FF0000"/>
                </a:solidFill>
              </a:rPr>
              <a:t>                     25 novembre 2020</a:t>
            </a:r>
          </a:p>
        </p:txBody>
      </p:sp>
      <p:sp>
        <p:nvSpPr>
          <p:cNvPr id="3" name="Segnaposto contenuto 2">
            <a:extLst>
              <a:ext uri="{FF2B5EF4-FFF2-40B4-BE49-F238E27FC236}">
                <a16:creationId xmlns:a16="http://schemas.microsoft.com/office/drawing/2014/main" xmlns="" id="{8A768BB5-E886-48ED-A37D-ACAE88702EA0}"/>
              </a:ext>
            </a:extLst>
          </p:cNvPr>
          <p:cNvSpPr>
            <a:spLocks noGrp="1"/>
          </p:cNvSpPr>
          <p:nvPr>
            <p:ph idx="1"/>
          </p:nvPr>
        </p:nvSpPr>
        <p:spPr/>
        <p:txBody>
          <a:bodyPr/>
          <a:lstStyle/>
          <a:p>
            <a:endParaRPr lang="it-IT" dirty="0"/>
          </a:p>
          <a:p>
            <a:endParaRPr lang="it-IT" dirty="0"/>
          </a:p>
          <a:p>
            <a:pPr marL="0" indent="0">
              <a:buNone/>
            </a:pPr>
            <a:r>
              <a:rPr lang="it-IT" dirty="0"/>
              <a:t>E adesso diciamo BASTA a qualsiasi atto, violenza fisica o verbale contro le donne. Nessuno deve sentirsi superiore o migliore degli altri . Il mondo è formato da tante persone con mille idee, carattere, stile, genere diverso ,ma non per questo condannabile. Siamo tutti esseri con pari diritti. </a:t>
            </a:r>
          </a:p>
          <a:p>
            <a:pPr marL="0" indent="0" algn="r">
              <a:buNone/>
            </a:pPr>
            <a:r>
              <a:rPr lang="it-IT" dirty="0"/>
              <a:t>       Gli alunni della classe II C </a:t>
            </a:r>
          </a:p>
          <a:p>
            <a:pPr marL="0" indent="0">
              <a:buNone/>
            </a:pPr>
            <a:endParaRPr lang="it-IT" dirty="0"/>
          </a:p>
        </p:txBody>
      </p:sp>
    </p:spTree>
    <p:extLst>
      <p:ext uri="{BB962C8B-B14F-4D97-AF65-F5344CB8AC3E}">
        <p14:creationId xmlns:p14="http://schemas.microsoft.com/office/powerpoint/2010/main" val="4200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1A2D0C8-A794-46BC-8A4A-7E8A75AC52E6}"/>
              </a:ext>
            </a:extLst>
          </p:cNvPr>
          <p:cNvSpPr>
            <a:spLocks noGrp="1"/>
          </p:cNvSpPr>
          <p:nvPr>
            <p:ph type="ctrTitle"/>
          </p:nvPr>
        </p:nvSpPr>
        <p:spPr>
          <a:xfrm>
            <a:off x="1524000" y="1122363"/>
            <a:ext cx="9144000" cy="45719"/>
          </a:xfrm>
        </p:spPr>
        <p:txBody>
          <a:bodyPr>
            <a:normAutofit fontScale="90000"/>
          </a:bodyPr>
          <a:lstStyle/>
          <a:p>
            <a:r>
              <a:rPr lang="it-IT" dirty="0">
                <a:solidFill>
                  <a:srgbClr val="FF0000"/>
                </a:solidFill>
              </a:rPr>
              <a:t>25 novembre   </a:t>
            </a:r>
          </a:p>
        </p:txBody>
      </p:sp>
      <p:sp>
        <p:nvSpPr>
          <p:cNvPr id="3" name="Sottotitolo 2">
            <a:extLst>
              <a:ext uri="{FF2B5EF4-FFF2-40B4-BE49-F238E27FC236}">
                <a16:creationId xmlns:a16="http://schemas.microsoft.com/office/drawing/2014/main" xmlns="" id="{F76C80DF-77AD-4676-B731-3EFDF36EA600}"/>
              </a:ext>
            </a:extLst>
          </p:cNvPr>
          <p:cNvSpPr>
            <a:spLocks noGrp="1"/>
          </p:cNvSpPr>
          <p:nvPr>
            <p:ph type="subTitle" idx="1"/>
          </p:nvPr>
        </p:nvSpPr>
        <p:spPr>
          <a:xfrm>
            <a:off x="1524000" y="1030457"/>
            <a:ext cx="9012702" cy="471269"/>
          </a:xfrm>
        </p:spPr>
        <p:txBody>
          <a:bodyPr>
            <a:normAutofit fontScale="92500"/>
          </a:bodyPr>
          <a:lstStyle/>
          <a:p>
            <a:r>
              <a:rPr lang="it-IT" dirty="0">
                <a:solidFill>
                  <a:srgbClr val="FF0000"/>
                </a:solidFill>
              </a:rPr>
              <a:t>Giornata internazionale per l’eliminazione della violenza contro le donne</a:t>
            </a:r>
          </a:p>
        </p:txBody>
      </p:sp>
      <p:sp>
        <p:nvSpPr>
          <p:cNvPr id="6" name="CasellaDiTesto 5">
            <a:extLst>
              <a:ext uri="{FF2B5EF4-FFF2-40B4-BE49-F238E27FC236}">
                <a16:creationId xmlns:a16="http://schemas.microsoft.com/office/drawing/2014/main" xmlns="" id="{574DEB75-77E1-4EFB-9792-3C9D9CC86436}"/>
              </a:ext>
            </a:extLst>
          </p:cNvPr>
          <p:cNvSpPr txBox="1"/>
          <p:nvPr/>
        </p:nvSpPr>
        <p:spPr>
          <a:xfrm>
            <a:off x="3533312" y="1871003"/>
            <a:ext cx="4687410" cy="2031325"/>
          </a:xfrm>
          <a:prstGeom prst="rect">
            <a:avLst/>
          </a:prstGeom>
          <a:noFill/>
        </p:spPr>
        <p:txBody>
          <a:bodyPr wrap="square" rtlCol="0">
            <a:spAutoFit/>
          </a:bodyPr>
          <a:lstStyle/>
          <a:p>
            <a:r>
              <a:rPr lang="it-IT" b="1" dirty="0">
                <a:solidFill>
                  <a:schemeClr val="tx1">
                    <a:lumMod val="95000"/>
                    <a:lumOff val="5000"/>
                  </a:schemeClr>
                </a:solidFill>
              </a:rPr>
              <a:t>Gessica Notaro</a:t>
            </a:r>
          </a:p>
          <a:p>
            <a:r>
              <a:rPr lang="it-IT" dirty="0">
                <a:solidFill>
                  <a:schemeClr val="tx1">
                    <a:lumMod val="95000"/>
                    <a:lumOff val="5000"/>
                  </a:schemeClr>
                </a:solidFill>
              </a:rPr>
              <a:t>Cantante e  modella di Rimini,</a:t>
            </a:r>
            <a:r>
              <a:rPr lang="it-IT" dirty="0"/>
              <a:t> è stata vittima il 10 gennaio 2017 di un’aggressione, con l’acido, dell’ex fidanzato Edson Tavares, che le causò una grave lesione all’occhio sinistro. Oggi è costretta a tenerlo bendato</a:t>
            </a:r>
            <a:endParaRPr lang="it-IT" dirty="0">
              <a:solidFill>
                <a:schemeClr val="tx1">
                  <a:lumMod val="95000"/>
                  <a:lumOff val="5000"/>
                </a:schemeClr>
              </a:solidFill>
            </a:endParaRPr>
          </a:p>
          <a:p>
            <a:endParaRPr lang="it-IT" dirty="0"/>
          </a:p>
        </p:txBody>
      </p:sp>
      <p:pic>
        <p:nvPicPr>
          <p:cNvPr id="10" name="Immagine 9" descr="Immagine che contiene persona, donna, abbigliamento, posando&#10;&#10;Descrizione generata automaticamente">
            <a:extLst>
              <a:ext uri="{FF2B5EF4-FFF2-40B4-BE49-F238E27FC236}">
                <a16:creationId xmlns:a16="http://schemas.microsoft.com/office/drawing/2014/main" xmlns="" id="{093BD96C-5A68-417F-B69E-EEC94B4C2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077" y="1679985"/>
            <a:ext cx="2661920" cy="1663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CasellaDiTesto 10">
            <a:extLst>
              <a:ext uri="{FF2B5EF4-FFF2-40B4-BE49-F238E27FC236}">
                <a16:creationId xmlns:a16="http://schemas.microsoft.com/office/drawing/2014/main" xmlns="" id="{659327A4-43AE-4C5A-B1E9-A0A646B05B37}"/>
              </a:ext>
            </a:extLst>
          </p:cNvPr>
          <p:cNvSpPr txBox="1"/>
          <p:nvPr/>
        </p:nvSpPr>
        <p:spPr>
          <a:xfrm>
            <a:off x="4236016" y="4312803"/>
            <a:ext cx="4774820" cy="2308324"/>
          </a:xfrm>
          <a:prstGeom prst="rect">
            <a:avLst/>
          </a:prstGeom>
          <a:noFill/>
        </p:spPr>
        <p:txBody>
          <a:bodyPr wrap="square" rtlCol="0">
            <a:spAutoFit/>
          </a:bodyPr>
          <a:lstStyle/>
          <a:p>
            <a:r>
              <a:rPr lang="it-IT" b="1" dirty="0"/>
              <a:t>Valentina Pitzalis</a:t>
            </a:r>
          </a:p>
          <a:p>
            <a:r>
              <a:rPr lang="it-IT" dirty="0"/>
              <a:t> Sopravvissuta nel 2011 a un tentato omicidio da parte dell'ex marito, che non si rassegnava alla separazione e che ha tentato di darle fuoco appiccando l'incendio nella sua casa in Sardegna. A ciò si aggiunge anche la violenza, da parte della famiglia di lui, che si è conclusa solo in questi giorni.</a:t>
            </a:r>
          </a:p>
        </p:txBody>
      </p:sp>
      <p:pic>
        <p:nvPicPr>
          <p:cNvPr id="13" name="Immagine 12" descr="Immagine che contiene persona, abbigliamento, sorridente, posando&#10;&#10;Descrizione generata automaticamente">
            <a:extLst>
              <a:ext uri="{FF2B5EF4-FFF2-40B4-BE49-F238E27FC236}">
                <a16:creationId xmlns:a16="http://schemas.microsoft.com/office/drawing/2014/main" xmlns="" id="{3818A98B-4655-494B-AAF0-0679321BB1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7177" y="4993277"/>
            <a:ext cx="2341765" cy="13172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magine 14" descr="Immagine che contiene testo, lavagnabianca&#10;&#10;Descrizione generata automaticamente">
            <a:extLst>
              <a:ext uri="{FF2B5EF4-FFF2-40B4-BE49-F238E27FC236}">
                <a16:creationId xmlns:a16="http://schemas.microsoft.com/office/drawing/2014/main" xmlns="" id="{A7F5975F-7882-4D9F-838D-32457AAFED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403" r="20599"/>
          <a:stretch/>
        </p:blipFill>
        <p:spPr>
          <a:xfrm>
            <a:off x="8904302" y="1912201"/>
            <a:ext cx="2130641" cy="2262136"/>
          </a:xfrm>
          <a:prstGeom prst="rect">
            <a:avLst/>
          </a:prstGeom>
          <a:ln>
            <a:noFill/>
          </a:ln>
          <a:effectLst>
            <a:outerShdw blurRad="190500" algn="tl" rotWithShape="0">
              <a:srgbClr val="000000">
                <a:alpha val="70000"/>
              </a:srgbClr>
            </a:outerShdw>
          </a:effectLst>
        </p:spPr>
      </p:pic>
      <p:pic>
        <p:nvPicPr>
          <p:cNvPr id="17" name="Immagine 16" descr="Immagine che contiene pepe, interni, tavolo, coperto&#10;&#10;Descrizione generata automaticamente">
            <a:extLst>
              <a:ext uri="{FF2B5EF4-FFF2-40B4-BE49-F238E27FC236}">
                <a16:creationId xmlns:a16="http://schemas.microsoft.com/office/drawing/2014/main" xmlns="" id="{E9A2A8EF-0361-4E7A-8BBD-BF501D4D49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945" y="4112703"/>
            <a:ext cx="3956070" cy="2197817"/>
          </a:xfrm>
          <a:prstGeom prst="ellipse">
            <a:avLst/>
          </a:prstGeom>
          <a:ln>
            <a:noFill/>
          </a:ln>
          <a:effectLst>
            <a:softEdge rad="112500"/>
          </a:effectLst>
        </p:spPr>
      </p:pic>
    </p:spTree>
    <p:extLst>
      <p:ext uri="{BB962C8B-B14F-4D97-AF65-F5344CB8AC3E}">
        <p14:creationId xmlns:p14="http://schemas.microsoft.com/office/powerpoint/2010/main" val="102077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26B45AF-0813-41AF-A13A-945491BB801D}"/>
              </a:ext>
            </a:extLst>
          </p:cNvPr>
          <p:cNvSpPr>
            <a:spLocks noGrp="1"/>
          </p:cNvSpPr>
          <p:nvPr>
            <p:ph type="ctrTitle"/>
          </p:nvPr>
        </p:nvSpPr>
        <p:spPr>
          <a:xfrm>
            <a:off x="1550504" y="119269"/>
            <a:ext cx="9144000" cy="1194626"/>
          </a:xfrm>
        </p:spPr>
        <p:txBody>
          <a:bodyPr/>
          <a:lstStyle/>
          <a:p>
            <a:r>
              <a:rPr lang="it-IT" dirty="0">
                <a:solidFill>
                  <a:srgbClr val="FF0000"/>
                </a:solidFill>
              </a:rPr>
              <a:t>Perché il 25 novembre…</a:t>
            </a:r>
          </a:p>
        </p:txBody>
      </p:sp>
      <p:sp>
        <p:nvSpPr>
          <p:cNvPr id="3" name="Sottotitolo 2">
            <a:extLst>
              <a:ext uri="{FF2B5EF4-FFF2-40B4-BE49-F238E27FC236}">
                <a16:creationId xmlns:a16="http://schemas.microsoft.com/office/drawing/2014/main" xmlns="" id="{21238CB4-68E2-45B5-8B3C-6ACF19AD9BBE}"/>
              </a:ext>
            </a:extLst>
          </p:cNvPr>
          <p:cNvSpPr>
            <a:spLocks noGrp="1"/>
          </p:cNvSpPr>
          <p:nvPr>
            <p:ph type="subTitle" idx="1"/>
          </p:nvPr>
        </p:nvSpPr>
        <p:spPr>
          <a:xfrm>
            <a:off x="1550504" y="1580225"/>
            <a:ext cx="9144000" cy="3136826"/>
          </a:xfrm>
        </p:spPr>
        <p:txBody>
          <a:bodyPr>
            <a:normAutofit/>
          </a:bodyPr>
          <a:lstStyle/>
          <a:p>
            <a:pPr algn="l"/>
            <a:r>
              <a:rPr lang="it-IT" sz="2200" dirty="0"/>
              <a:t>La giornata internazionale per l’eliminazione della violenza contro le donne </a:t>
            </a:r>
            <a:r>
              <a:rPr lang="it-IT" sz="2200" dirty="0" err="1"/>
              <a:t>e’</a:t>
            </a:r>
            <a:r>
              <a:rPr lang="it-IT" sz="2200" dirty="0"/>
              <a:t> una ricorrenza istituita dall’assemblea generale delle Nazioni Unite, che ne  designa il 25 novembre giorno in cui furono uccise le tre sorelle </a:t>
            </a:r>
            <a:r>
              <a:rPr lang="it-IT" sz="2200" dirty="0" err="1"/>
              <a:t>Marabel</a:t>
            </a:r>
            <a:r>
              <a:rPr lang="it-IT" sz="2200" dirty="0"/>
              <a:t>. La violenza contro le donne </a:t>
            </a:r>
            <a:r>
              <a:rPr lang="it-IT" sz="2200" dirty="0" err="1"/>
              <a:t>e’</a:t>
            </a:r>
            <a:r>
              <a:rPr lang="it-IT" sz="2200" dirty="0"/>
              <a:t> una violazione dei diritti umani , ed è bene  ricordare  che non ci devono essere  disuguaglianze tra uomo e  donna. La data di questa giornata internazionale segna anche l’inizio dei 16 giorni di attivismo contro la violenza di </a:t>
            </a:r>
            <a:r>
              <a:rPr lang="it-IT" sz="2200" dirty="0" err="1"/>
              <a:t>genere.L</a:t>
            </a:r>
            <a:r>
              <a:rPr lang="it-IT" sz="2200" dirty="0"/>
              <a:t>’ ideatore di questa giornata  </a:t>
            </a:r>
            <a:r>
              <a:rPr lang="it-IT" sz="2200" dirty="0" err="1"/>
              <a:t>e’</a:t>
            </a:r>
            <a:r>
              <a:rPr lang="it-IT" sz="2200" dirty="0"/>
              <a:t> Olympe de </a:t>
            </a:r>
            <a:r>
              <a:rPr lang="it-IT" sz="2200" dirty="0" err="1"/>
              <a:t>Gouges</a:t>
            </a:r>
            <a:r>
              <a:rPr lang="it-IT" sz="2200" dirty="0"/>
              <a:t> che ribadì   l’uguaglianza politica e sociale tra l’uomo e la donna.</a:t>
            </a:r>
          </a:p>
          <a:p>
            <a:pPr algn="l"/>
            <a:endParaRPr lang="it-IT" sz="2800" dirty="0"/>
          </a:p>
          <a:p>
            <a:endParaRPr lang="it-IT" sz="2800" dirty="0"/>
          </a:p>
          <a:p>
            <a:endParaRPr lang="it-IT" sz="2800" dirty="0"/>
          </a:p>
          <a:p>
            <a:endParaRPr lang="it-IT" sz="2800" dirty="0"/>
          </a:p>
          <a:p>
            <a:endParaRPr lang="it-IT" sz="2800" dirty="0"/>
          </a:p>
          <a:p>
            <a:endParaRPr lang="it-IT" sz="2800" dirty="0"/>
          </a:p>
          <a:p>
            <a:endParaRPr lang="it-IT" sz="2800" dirty="0"/>
          </a:p>
        </p:txBody>
      </p:sp>
      <p:pic>
        <p:nvPicPr>
          <p:cNvPr id="6" name="Immagine 5">
            <a:extLst>
              <a:ext uri="{FF2B5EF4-FFF2-40B4-BE49-F238E27FC236}">
                <a16:creationId xmlns:a16="http://schemas.microsoft.com/office/drawing/2014/main" xmlns="" id="{E1E0874B-41E9-417C-A5B2-0BB637876854}"/>
              </a:ext>
            </a:extLst>
          </p:cNvPr>
          <p:cNvPicPr>
            <a:picLocks noChangeAspect="1"/>
          </p:cNvPicPr>
          <p:nvPr/>
        </p:nvPicPr>
        <p:blipFill>
          <a:blip r:embed="rId2"/>
          <a:stretch>
            <a:fillRect/>
          </a:stretch>
        </p:blipFill>
        <p:spPr>
          <a:xfrm rot="604318">
            <a:off x="8334975" y="4066791"/>
            <a:ext cx="3620029" cy="1490359"/>
          </a:xfrm>
          <a:prstGeom prst="ellipse">
            <a:avLst/>
          </a:prstGeom>
          <a:ln>
            <a:noFill/>
          </a:ln>
          <a:effectLst>
            <a:softEdge rad="112500"/>
          </a:effectLst>
        </p:spPr>
      </p:pic>
      <p:pic>
        <p:nvPicPr>
          <p:cNvPr id="7" name="Immagine 6">
            <a:extLst>
              <a:ext uri="{FF2B5EF4-FFF2-40B4-BE49-F238E27FC236}">
                <a16:creationId xmlns:a16="http://schemas.microsoft.com/office/drawing/2014/main" xmlns="" id="{1F1A2896-AF49-462C-A889-2D4A31D628F4}"/>
              </a:ext>
            </a:extLst>
          </p:cNvPr>
          <p:cNvPicPr>
            <a:picLocks noChangeAspect="1"/>
          </p:cNvPicPr>
          <p:nvPr/>
        </p:nvPicPr>
        <p:blipFill>
          <a:blip r:embed="rId3"/>
          <a:stretch>
            <a:fillRect/>
          </a:stretch>
        </p:blipFill>
        <p:spPr>
          <a:xfrm>
            <a:off x="4577052" y="4435898"/>
            <a:ext cx="3405809" cy="1833181"/>
          </a:xfrm>
          <a:prstGeom prst="rect">
            <a:avLst/>
          </a:prstGeom>
          <a:ln>
            <a:noFill/>
          </a:ln>
          <a:effectLst>
            <a:outerShdw blurRad="292100" dist="139700" dir="2700000" algn="tl" rotWithShape="0">
              <a:srgbClr val="333333">
                <a:alpha val="65000"/>
              </a:srgbClr>
            </a:outerShdw>
          </a:effectLst>
        </p:spPr>
      </p:pic>
      <p:pic>
        <p:nvPicPr>
          <p:cNvPr id="18" name="Immagine 17">
            <a:extLst>
              <a:ext uri="{FF2B5EF4-FFF2-40B4-BE49-F238E27FC236}">
                <a16:creationId xmlns:a16="http://schemas.microsoft.com/office/drawing/2014/main" xmlns="" id="{C494DBD5-CA1C-4039-9292-4EA392C1395D}"/>
              </a:ext>
            </a:extLst>
          </p:cNvPr>
          <p:cNvPicPr>
            <a:picLocks noChangeAspect="1"/>
          </p:cNvPicPr>
          <p:nvPr/>
        </p:nvPicPr>
        <p:blipFill>
          <a:blip r:embed="rId4"/>
          <a:stretch>
            <a:fillRect/>
          </a:stretch>
        </p:blipFill>
        <p:spPr>
          <a:xfrm rot="20767726">
            <a:off x="451216" y="4358936"/>
            <a:ext cx="3691786" cy="1987107"/>
          </a:xfrm>
          <a:prstGeom prst="ellipse">
            <a:avLst/>
          </a:prstGeom>
          <a:ln>
            <a:noFill/>
          </a:ln>
          <a:effectLst>
            <a:softEdge rad="112500"/>
          </a:effectLst>
        </p:spPr>
      </p:pic>
    </p:spTree>
    <p:extLst>
      <p:ext uri="{BB962C8B-B14F-4D97-AF65-F5344CB8AC3E}">
        <p14:creationId xmlns:p14="http://schemas.microsoft.com/office/powerpoint/2010/main" val="141691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65647" y="575344"/>
            <a:ext cx="640967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dirty="0">
                <a:ln w="11430">
                  <a:solidFill>
                    <a:schemeClr val="accent2"/>
                  </a:solidFill>
                </a:ln>
                <a:solidFill>
                  <a:srgbClr val="FF0000"/>
                </a:solidFill>
                <a:effectLst>
                  <a:outerShdw blurRad="50800" dist="39000" dir="5460000" algn="tl">
                    <a:srgbClr val="000000">
                      <a:alpha val="38000"/>
                    </a:srgbClr>
                  </a:outerShdw>
                </a:effectLst>
              </a:rPr>
              <a:t>LE SORELLE MIRABAL</a:t>
            </a:r>
          </a:p>
        </p:txBody>
      </p:sp>
      <p:sp>
        <p:nvSpPr>
          <p:cNvPr id="6" name="Rettangolo 5"/>
          <p:cNvSpPr/>
          <p:nvPr/>
        </p:nvSpPr>
        <p:spPr>
          <a:xfrm>
            <a:off x="4106642" y="2967335"/>
            <a:ext cx="184731" cy="400110"/>
          </a:xfrm>
          <a:prstGeom prst="rect">
            <a:avLst/>
          </a:prstGeom>
          <a:noFill/>
        </p:spPr>
        <p:txBody>
          <a:bodyPr wrap="none" lIns="91440" tIns="45720" rIns="91440" bIns="45720">
            <a:spAutoFit/>
          </a:bodyPr>
          <a:lstStyle/>
          <a:p>
            <a:pPr algn="ctr"/>
            <a:endParaRPr lang="it-IT" sz="20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3314" name="Picture 2" descr="Perché la giornata contro la violenza sulle donne si celebra oggi? La  storia delle tre sorelle Mirabal - Open"/>
          <p:cNvPicPr>
            <a:picLocks noChangeAspect="1" noChangeArrowheads="1"/>
          </p:cNvPicPr>
          <p:nvPr/>
        </p:nvPicPr>
        <p:blipFill>
          <a:blip r:embed="rId2"/>
          <a:srcRect/>
          <a:stretch>
            <a:fillRect/>
          </a:stretch>
        </p:blipFill>
        <p:spPr bwMode="auto">
          <a:xfrm>
            <a:off x="6999272" y="2041865"/>
            <a:ext cx="4072968" cy="3036162"/>
          </a:xfrm>
          <a:prstGeom prst="rect">
            <a:avLst/>
          </a:prstGeom>
          <a:noFill/>
        </p:spPr>
      </p:pic>
      <p:sp>
        <p:nvSpPr>
          <p:cNvPr id="10" name="Rettangolo 9"/>
          <p:cNvSpPr/>
          <p:nvPr/>
        </p:nvSpPr>
        <p:spPr>
          <a:xfrm>
            <a:off x="594804" y="2281561"/>
            <a:ext cx="6134470" cy="3477875"/>
          </a:xfrm>
          <a:prstGeom prst="rect">
            <a:avLst/>
          </a:prstGeom>
          <a:noFill/>
        </p:spPr>
        <p:txBody>
          <a:bodyPr wrap="square" lIns="91440" tIns="45720" rIns="91440" bIns="45720">
            <a:spAutoFit/>
          </a:bodyPr>
          <a:lstStyle/>
          <a:p>
            <a:r>
              <a:rPr lang="it-IT" sz="2000" i="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Le tre sorelle domenicane  furono assassinate il 25 novembre 1960 poiché si erano opposte alla dittatura di Trujillo. L’omicidio avvenne durante il viaggio  organizzato dalla polizia segreta di Trujillo per permettere alle tre sorelle d’incontrare i loro mariti imprigionati. Le donne furono scaraventate fuori dall’auto, percosse, violentate  strangolate e poi gettate da una scogliera  nel tentativo di far sembrare la loro morte un incidente.</a:t>
            </a:r>
          </a:p>
          <a:p>
            <a:r>
              <a:rPr lang="it-IT" sz="2000" i="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Le  sorelle sono conosciute anche come ‘Las </a:t>
            </a:r>
            <a:r>
              <a:rPr lang="it-IT" sz="2000" i="1" dirty="0" err="1">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Mariposas</a:t>
            </a:r>
            <a:r>
              <a:rPr lang="it-IT" sz="2000" i="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 (le farfalle) e da allora   le farfalle sono diventate il simbolo della resistenza popolare e femminista. </a:t>
            </a:r>
            <a:endParaRPr lang="it-IT" sz="2000" i="1" dirty="0">
              <a:ln w="17780" cmpd="sng">
                <a:solidFill>
                  <a:schemeClr val="tx1"/>
                </a:solidFill>
                <a:prstDash val="solid"/>
                <a:miter lim="800000"/>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FFEF98F-B831-4588-BF51-3CFDCBA6B485}"/>
              </a:ext>
            </a:extLst>
          </p:cNvPr>
          <p:cNvSpPr>
            <a:spLocks noGrp="1"/>
          </p:cNvSpPr>
          <p:nvPr>
            <p:ph type="title"/>
          </p:nvPr>
        </p:nvSpPr>
        <p:spPr/>
        <p:txBody>
          <a:bodyPr>
            <a:normAutofit/>
          </a:bodyPr>
          <a:lstStyle/>
          <a:p>
            <a:pPr algn="ctr"/>
            <a:r>
              <a:rPr lang="it-IT" sz="3600" dirty="0">
                <a:solidFill>
                  <a:srgbClr val="FF0000"/>
                </a:solidFill>
              </a:rPr>
              <a:t>La violenza va sempre denunciata qualsiasi essa sia</a:t>
            </a:r>
          </a:p>
        </p:txBody>
      </p:sp>
      <p:pic>
        <p:nvPicPr>
          <p:cNvPr id="5" name="Segnaposto contenuto 4">
            <a:extLst>
              <a:ext uri="{FF2B5EF4-FFF2-40B4-BE49-F238E27FC236}">
                <a16:creationId xmlns:a16="http://schemas.microsoft.com/office/drawing/2014/main" xmlns="" id="{344F4FB8-A3C4-4AA8-B50E-543F49C8B0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34414" y="1825625"/>
            <a:ext cx="7123171" cy="4351338"/>
          </a:xfrm>
        </p:spPr>
      </p:pic>
    </p:spTree>
    <p:extLst>
      <p:ext uri="{BB962C8B-B14F-4D97-AF65-F5344CB8AC3E}">
        <p14:creationId xmlns:p14="http://schemas.microsoft.com/office/powerpoint/2010/main" val="278130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683F2816-7380-408D-9B30-350912877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112" y="747712"/>
            <a:ext cx="8867775" cy="5362575"/>
          </a:xfrm>
          <a:prstGeom prst="rect">
            <a:avLst/>
          </a:prstGeom>
        </p:spPr>
      </p:pic>
    </p:spTree>
    <p:extLst>
      <p:ext uri="{BB962C8B-B14F-4D97-AF65-F5344CB8AC3E}">
        <p14:creationId xmlns:p14="http://schemas.microsoft.com/office/powerpoint/2010/main" val="368769825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399</Words>
  <Application>Microsoft Office PowerPoint</Application>
  <PresentationFormat>Personalizzato</PresentationFormat>
  <Paragraphs>22</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                     25 novembre 2020</vt:lpstr>
      <vt:lpstr>25 novembre   </vt:lpstr>
      <vt:lpstr>Perché il 25 novembre…</vt:lpstr>
      <vt:lpstr>Presentazione standard di PowerPoint</vt:lpstr>
      <vt:lpstr>La violenza va sempre denunciata qualsiasi essa sia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novembre</dc:title>
  <dc:creator>Leo</dc:creator>
  <cp:lastModifiedBy>ago</cp:lastModifiedBy>
  <cp:revision>18</cp:revision>
  <dcterms:created xsi:type="dcterms:W3CDTF">2020-11-24T08:34:16Z</dcterms:created>
  <dcterms:modified xsi:type="dcterms:W3CDTF">2020-11-30T20:25:33Z</dcterms:modified>
</cp:coreProperties>
</file>