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3BC3-A006-411E-848E-4952615F249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4961-45B8-43F0-9FF2-9B2EFAB125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82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3BC3-A006-411E-848E-4952615F249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4961-45B8-43F0-9FF2-9B2EFAB125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30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3BC3-A006-411E-848E-4952615F249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4961-45B8-43F0-9FF2-9B2EFAB125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91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3BC3-A006-411E-848E-4952615F249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4961-45B8-43F0-9FF2-9B2EFAB125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49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3BC3-A006-411E-848E-4952615F249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4961-45B8-43F0-9FF2-9B2EFAB125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03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3BC3-A006-411E-848E-4952615F249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4961-45B8-43F0-9FF2-9B2EFAB125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5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3BC3-A006-411E-848E-4952615F249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4961-45B8-43F0-9FF2-9B2EFAB125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9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3BC3-A006-411E-848E-4952615F249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4961-45B8-43F0-9FF2-9B2EFAB125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86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3BC3-A006-411E-848E-4952615F249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4961-45B8-43F0-9FF2-9B2EFAB125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23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3BC3-A006-411E-848E-4952615F249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4961-45B8-43F0-9FF2-9B2EFAB125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52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3BC3-A006-411E-848E-4952615F249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4961-45B8-43F0-9FF2-9B2EFAB125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14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3BC3-A006-411E-848E-4952615F249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64961-45B8-43F0-9FF2-9B2EFAB125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88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957892"/>
            <a:ext cx="12192000" cy="2312894"/>
          </a:xfr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it-IT" sz="17300" dirty="0" smtClean="0">
                <a:latin typeface="Algerian" panose="04020705040A02060702" pitchFamily="82" charset="0"/>
              </a:rPr>
              <a:t>DONNE</a:t>
            </a:r>
            <a:endParaRPr lang="it-IT" sz="17300" dirty="0">
              <a:latin typeface="Algerian" panose="04020705040A02060702" pitchFamily="82" charset="0"/>
            </a:endParaRPr>
          </a:p>
        </p:txBody>
      </p:sp>
      <p:pic>
        <p:nvPicPr>
          <p:cNvPr id="4" name="Donne - Zucchero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0578" y="873606"/>
            <a:ext cx="609600" cy="609600"/>
          </a:xfrm>
          <a:prstGeom prst="rect">
            <a:avLst/>
          </a:prstGeom>
        </p:spPr>
      </p:pic>
      <p:pic>
        <p:nvPicPr>
          <p:cNvPr id="5" name="Immagine 4" descr="Foto gratis: fiore, sole, natura, flora, giardino, foglia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920"/>
            <a:ext cx="2644075" cy="20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2292"/>
            <a:ext cx="12191999" cy="1697556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25158" y="-215154"/>
            <a:ext cx="3679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Negli occhi hanno gli </a:t>
            </a:r>
            <a:r>
              <a:rPr lang="it-IT" sz="3600" dirty="0" err="1" smtClean="0"/>
              <a:t>aereoplani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43369" y="4701092"/>
            <a:ext cx="389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p</a:t>
            </a:r>
            <a:r>
              <a:rPr lang="it-IT" sz="3600" dirty="0" smtClean="0"/>
              <a:t>er volare ad alta quota…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748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00">
        <p:fade/>
      </p:transition>
    </mc:Choice>
    <mc:Fallback xmlns="">
      <p:transition spd="med" advTm="4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1821" y="451821"/>
            <a:ext cx="382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Dove si respira l’aria 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02767" y="4862456"/>
            <a:ext cx="498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e</a:t>
            </a:r>
            <a:r>
              <a:rPr lang="it-IT" sz="3600" dirty="0" smtClean="0"/>
              <a:t> la vita non è vuota…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8612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50">
        <p:fade/>
      </p:transition>
    </mc:Choice>
    <mc:Fallback xmlns="">
      <p:transition spd="med" advTm="48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7732" y="613186"/>
            <a:ext cx="467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Le vedi camminare insieme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62626" y="4507454"/>
            <a:ext cx="4195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n</a:t>
            </a:r>
            <a:r>
              <a:rPr lang="it-IT" sz="3600" dirty="0" smtClean="0"/>
              <a:t>ella pioggia o sotto il sole…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8505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50">
        <p:fade/>
      </p:transition>
    </mc:Choice>
    <mc:Fallback xmlns="">
      <p:transition spd="med" advTm="5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0917"/>
            <a:ext cx="12192000" cy="1082099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19548" y="107576"/>
            <a:ext cx="448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Dentro pomeriggi opachi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948979" y="4001845"/>
            <a:ext cx="501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s</a:t>
            </a:r>
            <a:r>
              <a:rPr lang="it-IT" sz="3600" dirty="0" smtClean="0"/>
              <a:t>enza gioia né dolore…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5429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00">
        <p:fade/>
      </p:transition>
    </mc:Choice>
    <mc:Fallback xmlns="">
      <p:transition spd="med" advTm="5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52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65007" y="1108038"/>
            <a:ext cx="998309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Donne </a:t>
            </a:r>
            <a:r>
              <a:rPr lang="it-IT" sz="3600" dirty="0" err="1" smtClean="0"/>
              <a:t>tutudù</a:t>
            </a:r>
            <a:r>
              <a:rPr lang="it-IT" sz="3600" dirty="0" smtClean="0"/>
              <a:t>, in cerca di guai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2624866"/>
            <a:ext cx="7035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d</a:t>
            </a:r>
            <a:r>
              <a:rPr lang="it-IT" sz="3600" dirty="0" smtClean="0"/>
              <a:t>onne a un telefono che non suona mai…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18839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7882" y="451821"/>
            <a:ext cx="3937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Donne, </a:t>
            </a:r>
            <a:r>
              <a:rPr lang="it-IT" sz="3600" dirty="0" err="1" smtClean="0"/>
              <a:t>tutudù</a:t>
            </a:r>
            <a:r>
              <a:rPr lang="it-IT" sz="3600" dirty="0" smtClean="0"/>
              <a:t>, in cerca di guai…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788075" y="3550024"/>
            <a:ext cx="4970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d</a:t>
            </a:r>
            <a:r>
              <a:rPr lang="it-IT" sz="3600" dirty="0" smtClean="0"/>
              <a:t>onne a un telefono che non suona mai...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4649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0456" y="462579"/>
            <a:ext cx="5604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Donne, </a:t>
            </a:r>
            <a:r>
              <a:rPr lang="it-IT" sz="3600" dirty="0" err="1" smtClean="0"/>
              <a:t>tutudù</a:t>
            </a:r>
            <a:r>
              <a:rPr lang="it-IT" sz="3600" dirty="0" smtClean="0"/>
              <a:t>, in mezzo a una via…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476565" y="4034118"/>
            <a:ext cx="437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d</a:t>
            </a:r>
            <a:r>
              <a:rPr lang="it-IT" sz="3600" dirty="0" smtClean="0"/>
              <a:t>onne allo sbando, senza compagnia…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9043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50">
        <p:fade/>
      </p:transition>
    </mc:Choice>
    <mc:Fallback xmlns="">
      <p:transition spd="med" advTm="10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5817"/>
            <a:ext cx="12191999" cy="17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3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uce Colorata: Le persone feli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65" y="-118334"/>
            <a:ext cx="12672509" cy="74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3495"/>
            <a:ext cx="12191999" cy="136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18795" y="1075765"/>
            <a:ext cx="5206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Donne, </a:t>
            </a:r>
            <a:r>
              <a:rPr lang="it-IT" sz="3200" dirty="0" err="1" smtClean="0"/>
              <a:t>tutudù</a:t>
            </a:r>
            <a:r>
              <a:rPr lang="it-IT" sz="3200" dirty="0" smtClean="0"/>
              <a:t>, in mezzo a una via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76104" y="3216536"/>
            <a:ext cx="513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d</a:t>
            </a:r>
            <a:r>
              <a:rPr lang="it-IT" sz="3600" dirty="0" smtClean="0"/>
              <a:t>onne allo sbando senza compagnia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8295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00">
        <p:fade/>
      </p:transition>
    </mc:Choice>
    <mc:Fallback xmlns="">
      <p:transition spd="med" advTm="9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96066" y="570155"/>
            <a:ext cx="600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Negli occhi hanno dei consigli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23821" y="3582296"/>
            <a:ext cx="645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e</a:t>
            </a:r>
            <a:r>
              <a:rPr lang="it-IT" sz="3600" dirty="0" smtClean="0"/>
              <a:t> tanta voglia d’avventura...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4201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639" y="-1742739"/>
            <a:ext cx="12267304" cy="112040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05609" y="645459"/>
            <a:ext cx="444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 se hanno fatto molti sbagli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940013" y="4077148"/>
            <a:ext cx="59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s</a:t>
            </a:r>
            <a:r>
              <a:rPr lang="it-IT" sz="3600" dirty="0" smtClean="0"/>
              <a:t>ono piene di paure…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2201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57430" y="591671"/>
            <a:ext cx="513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Le vedi camminare insieme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37007" y="2829261"/>
            <a:ext cx="555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n</a:t>
            </a:r>
            <a:r>
              <a:rPr lang="it-IT" sz="3600" dirty="0" smtClean="0"/>
              <a:t>ella pioggia o sotto il sole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603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50">
        <p:fade/>
      </p:transition>
    </mc:Choice>
    <mc:Fallback xmlns="">
      <p:transition spd="med" advTm="5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39096" y="527125"/>
            <a:ext cx="428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Dentro pomeriggi opachi,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0042" y="3550024"/>
            <a:ext cx="524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Senza gioia né dolore…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8208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00">
        <p:fade/>
      </p:transition>
    </mc:Choice>
    <mc:Fallback xmlns="">
      <p:transition spd="med" advTm="5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1827"/>
            <a:ext cx="12192000" cy="1116105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92480" y="376518"/>
            <a:ext cx="530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Donne, </a:t>
            </a:r>
            <a:r>
              <a:rPr lang="it-IT" sz="3600" dirty="0" err="1" smtClean="0"/>
              <a:t>tutudù</a:t>
            </a:r>
            <a:r>
              <a:rPr lang="it-IT" sz="3600" dirty="0" smtClean="0"/>
              <a:t>, pianeti dispersi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379746" y="4109421"/>
            <a:ext cx="4303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…per tutti gli uomini così diversi…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5594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668"/>
            <a:ext cx="12191999" cy="70633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74551" y="355002"/>
            <a:ext cx="4012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Donne, </a:t>
            </a:r>
            <a:r>
              <a:rPr lang="it-IT" sz="3600" dirty="0" err="1" smtClean="0"/>
              <a:t>tutudù</a:t>
            </a:r>
            <a:r>
              <a:rPr lang="it-IT" sz="3600" dirty="0" smtClean="0"/>
              <a:t>, amiche di sempre…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11558" y="3861995"/>
            <a:ext cx="5045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d</a:t>
            </a:r>
            <a:r>
              <a:rPr lang="it-IT" sz="3600" dirty="0" smtClean="0"/>
              <a:t>onne alla moda, donne contro corrente…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9531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00">
        <p:fade/>
      </p:transition>
    </mc:Choice>
    <mc:Fallback xmlns="">
      <p:transition spd="med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177</Words>
  <Application>Microsoft Office PowerPoint</Application>
  <PresentationFormat>Personalizzato</PresentationFormat>
  <Paragraphs>29</Paragraphs>
  <Slides>31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ago</cp:lastModifiedBy>
  <cp:revision>30</cp:revision>
  <dcterms:created xsi:type="dcterms:W3CDTF">2020-11-21T10:39:27Z</dcterms:created>
  <dcterms:modified xsi:type="dcterms:W3CDTF">2020-11-24T21:13:09Z</dcterms:modified>
</cp:coreProperties>
</file>