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Click="0" advTm="10000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A660-2917-40C6-9ADF-162979BBAEDC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570C5-5EAA-4114-8D4C-59481EA16AE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0"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top-violence-ok_1990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VIOLENCE </a:t>
            </a:r>
            <a:r>
              <a:rPr lang="it-IT" sz="3200" dirty="0" smtClean="0">
                <a:solidFill>
                  <a:srgbClr val="FF0000"/>
                </a:solidFill>
              </a:rPr>
              <a:t>AGAINST </a:t>
            </a:r>
            <a:r>
              <a:rPr lang="it-IT" sz="3200" dirty="0" smtClean="0">
                <a:solidFill>
                  <a:srgbClr val="FF0000"/>
                </a:solidFill>
              </a:rPr>
              <a:t>WOMEN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71736" y="4572008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raccio-di-un-uomo-e-donna-impaurita-seduta-e15061698874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VARIOUS TYPES OF VIOLENCE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THERE ARE MANY TYPES OF VIOLANCE THAT WOMEN SUFFER FROM MEN FOR EXAMPLE: </a:t>
            </a:r>
          </a:p>
          <a:p>
            <a:r>
              <a:rPr lang="it-IT" sz="2400" dirty="0" smtClean="0">
                <a:solidFill>
                  <a:srgbClr val="FFFF00"/>
                </a:solidFill>
              </a:rPr>
              <a:t>PSYCHOLOGICAL VIOLENCE</a:t>
            </a:r>
          </a:p>
          <a:p>
            <a:r>
              <a:rPr lang="it-IT" sz="2400" dirty="0" smtClean="0">
                <a:solidFill>
                  <a:srgbClr val="FF0066"/>
                </a:solidFill>
              </a:rPr>
              <a:t>SEXUAL VIOLENCE</a:t>
            </a:r>
          </a:p>
          <a:p>
            <a:r>
              <a:rPr lang="it-IT" sz="2400" dirty="0" smtClean="0">
                <a:solidFill>
                  <a:srgbClr val="FFC000"/>
                </a:solidFill>
              </a:rPr>
              <a:t>PHYSICAL VIOLECE</a:t>
            </a:r>
          </a:p>
          <a:p>
            <a:r>
              <a:rPr lang="it-IT" sz="2400" dirty="0" smtClean="0">
                <a:solidFill>
                  <a:srgbClr val="00B050"/>
                </a:solidFill>
              </a:rPr>
              <a:t>VIOLATION OF PRIVACY</a:t>
            </a:r>
          </a:p>
          <a:p>
            <a:r>
              <a:rPr lang="it-IT" sz="2400" dirty="0" smtClean="0">
                <a:solidFill>
                  <a:srgbClr val="00B0F0"/>
                </a:solidFill>
              </a:rPr>
              <a:t>STALKING</a:t>
            </a:r>
          </a:p>
          <a:p>
            <a:r>
              <a:rPr lang="it-IT" sz="2400" dirty="0" smtClean="0">
                <a:solidFill>
                  <a:srgbClr val="7030A0"/>
                </a:solidFill>
              </a:rPr>
              <a:t>ABUSE</a:t>
            </a:r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violenza-psicologi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FF00"/>
                </a:solidFill>
              </a:rPr>
              <a:t>PSYCHOLOGICAL </a:t>
            </a:r>
            <a:r>
              <a:rPr lang="it-IT" sz="3200" dirty="0" smtClean="0">
                <a:solidFill>
                  <a:srgbClr val="FFFF00"/>
                </a:solidFill>
              </a:rPr>
              <a:t>VIOLENCE </a:t>
            </a:r>
            <a:endParaRPr lang="it-IT" sz="32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2786059"/>
            <a:ext cx="8086756" cy="342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FFFF00"/>
                </a:solidFill>
              </a:rPr>
              <a:t>PSYCHOLOGICAL </a:t>
            </a:r>
            <a:r>
              <a:rPr lang="it-IT" sz="2400" dirty="0" smtClean="0">
                <a:solidFill>
                  <a:srgbClr val="FFFF00"/>
                </a:solidFill>
              </a:rPr>
              <a:t>VIOLENCE AFFECTS </a:t>
            </a:r>
            <a:r>
              <a:rPr lang="it-IT" sz="2400" dirty="0" smtClean="0">
                <a:solidFill>
                  <a:srgbClr val="FFFF00"/>
                </a:solidFill>
              </a:rPr>
              <a:t>ALMOST 7 MILLION WOMEN IN ITALY BETWEEN 16 AND 70 YEARS.</a:t>
            </a:r>
          </a:p>
          <a:p>
            <a:pPr>
              <a:buNone/>
            </a:pPr>
            <a:r>
              <a:rPr lang="it-IT" sz="2400" dirty="0" smtClean="0">
                <a:solidFill>
                  <a:srgbClr val="FFFF00"/>
                </a:solidFill>
              </a:rPr>
              <a:t>THIS </a:t>
            </a:r>
            <a:r>
              <a:rPr lang="it-IT" sz="2400" dirty="0" smtClean="0">
                <a:solidFill>
                  <a:srgbClr val="FFFF00"/>
                </a:solidFill>
              </a:rPr>
              <a:t>VIOLENCE CONSISTS </a:t>
            </a:r>
            <a:r>
              <a:rPr lang="it-IT" sz="2400" dirty="0" smtClean="0">
                <a:solidFill>
                  <a:srgbClr val="FFFF00"/>
                </a:solidFill>
              </a:rPr>
              <a:t>OF JUSTIFING ALL THE </a:t>
            </a:r>
            <a:r>
              <a:rPr lang="it-IT" sz="2400" dirty="0" smtClean="0">
                <a:solidFill>
                  <a:srgbClr val="FFFF00"/>
                </a:solidFill>
              </a:rPr>
              <a:t>BEHAVIOUR </a:t>
            </a:r>
            <a:r>
              <a:rPr lang="it-IT" sz="2400" dirty="0" smtClean="0">
                <a:solidFill>
                  <a:srgbClr val="FFFF00"/>
                </a:solidFill>
              </a:rPr>
              <a:t>OF THE PARTNER WITHOUT UNDERSTANDING THE SERIOUSNESS OF THE SITUATION.</a:t>
            </a:r>
          </a:p>
          <a:p>
            <a:pPr>
              <a:buNone/>
            </a:pPr>
            <a:r>
              <a:rPr lang="it-IT" sz="2400" dirty="0" smtClean="0">
                <a:solidFill>
                  <a:srgbClr val="FFFF00"/>
                </a:solidFill>
              </a:rPr>
              <a:t>MANY WOMEN ARE NOT </a:t>
            </a:r>
            <a:r>
              <a:rPr lang="it-IT" sz="2400" dirty="0" smtClean="0">
                <a:solidFill>
                  <a:srgbClr val="FFFF00"/>
                </a:solidFill>
              </a:rPr>
              <a:t>AWARE </a:t>
            </a:r>
            <a:r>
              <a:rPr lang="it-IT" sz="2400" dirty="0" smtClean="0">
                <a:solidFill>
                  <a:srgbClr val="FFFF00"/>
                </a:solidFill>
              </a:rPr>
              <a:t>OF SUFFERING THIS </a:t>
            </a:r>
            <a:r>
              <a:rPr lang="it-IT" sz="2400" dirty="0" smtClean="0">
                <a:solidFill>
                  <a:srgbClr val="FFFF00"/>
                </a:solidFill>
              </a:rPr>
              <a:t>VIOLENCE </a:t>
            </a:r>
            <a:r>
              <a:rPr lang="it-IT" sz="2400" dirty="0" smtClean="0">
                <a:solidFill>
                  <a:srgbClr val="FFFF00"/>
                </a:solidFill>
              </a:rPr>
              <a:t>BECAUSE THEY THINK </a:t>
            </a:r>
            <a:r>
              <a:rPr lang="it-IT" sz="2400" dirty="0" smtClean="0">
                <a:solidFill>
                  <a:srgbClr val="FFFF00"/>
                </a:solidFill>
              </a:rPr>
              <a:t>EVERITHING </a:t>
            </a:r>
            <a:r>
              <a:rPr lang="it-IT" sz="2400" dirty="0" smtClean="0"/>
              <a:t>IS NORMAL IN A COUPLE. </a:t>
            </a:r>
            <a:endParaRPr lang="it-IT" sz="2400" dirty="0"/>
          </a:p>
        </p:txBody>
      </p:sp>
    </p:spTree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rape-768x3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66"/>
                </a:solidFill>
              </a:rPr>
              <a:t>SEXUAL VIOLENCE</a:t>
            </a:r>
            <a:endParaRPr lang="it-IT" sz="3200" dirty="0">
              <a:solidFill>
                <a:srgbClr val="FF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14422"/>
            <a:ext cx="8229600" cy="2971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FF0066"/>
                </a:solidFill>
              </a:rPr>
              <a:t>SEXUAL VIOLENCE HAPPENS </a:t>
            </a:r>
            <a:r>
              <a:rPr lang="it-IT" sz="2400" dirty="0" smtClean="0">
                <a:solidFill>
                  <a:srgbClr val="FF0066"/>
                </a:solidFill>
              </a:rPr>
              <a:t>FOR 31,5</a:t>
            </a:r>
            <a:r>
              <a:rPr lang="it-IT" sz="2400" dirty="0" smtClean="0">
                <a:solidFill>
                  <a:srgbClr val="FF0066"/>
                </a:solidFill>
              </a:rPr>
              <a:t>% OF WOMEN BETWEEN 16 AND 70 YEARS.</a:t>
            </a:r>
          </a:p>
          <a:p>
            <a:pPr>
              <a:buNone/>
            </a:pPr>
            <a:r>
              <a:rPr lang="it-IT" sz="2400" dirty="0" smtClean="0">
                <a:solidFill>
                  <a:srgbClr val="FF0066"/>
                </a:solidFill>
              </a:rPr>
              <a:t>THIS VIOLENCE CONSISTS OF HAVING A SEXUAL RELATIONSHIP AGAINST THE CONSENT OF ONE OF THE TWO PEOPLE.</a:t>
            </a:r>
          </a:p>
          <a:p>
            <a:pPr>
              <a:buNone/>
            </a:pPr>
            <a:r>
              <a:rPr lang="it-IT" sz="2400" dirty="0" smtClean="0">
                <a:solidFill>
                  <a:srgbClr val="FF0066"/>
                </a:solidFill>
              </a:rPr>
              <a:t>THIS VIOLENCE IS DEFINED WITH A SPECIFIC TERM SAID RAPE.</a:t>
            </a:r>
          </a:p>
          <a:p>
            <a:pPr>
              <a:buNone/>
            </a:pPr>
            <a:r>
              <a:rPr lang="it-IT" sz="2400" dirty="0" smtClean="0">
                <a:solidFill>
                  <a:srgbClr val="FF0066"/>
                </a:solidFill>
              </a:rPr>
              <a:t>RAPE CONSISTS OF HAVING A SEXUAL RELATIONSHIP WITH FORCE </a:t>
            </a:r>
            <a:r>
              <a:rPr lang="it-IT" sz="2400" dirty="0" smtClean="0">
                <a:solidFill>
                  <a:srgbClr val="FF0066"/>
                </a:solidFill>
              </a:rPr>
              <a:t>OR </a:t>
            </a:r>
            <a:r>
              <a:rPr lang="it-IT" sz="2400" dirty="0" smtClean="0">
                <a:solidFill>
                  <a:srgbClr val="FF0066"/>
                </a:solidFill>
              </a:rPr>
              <a:t>VIOLENCE.</a:t>
            </a:r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1542983860_32480a3f94d252ad6304d171641a4174_mNC0qXzrb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C000"/>
                </a:solidFill>
              </a:rPr>
              <a:t>PHYSICAL VIOLENCE</a:t>
            </a:r>
            <a:endParaRPr lang="it-IT" sz="32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85860"/>
            <a:ext cx="8043890" cy="28289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FFC000"/>
                </a:solidFill>
              </a:rPr>
              <a:t>PHYSICAL VIOLENCE HAPPENS </a:t>
            </a:r>
            <a:r>
              <a:rPr lang="it-IT" sz="2400" dirty="0" smtClean="0">
                <a:solidFill>
                  <a:srgbClr val="FFC000"/>
                </a:solidFill>
              </a:rPr>
              <a:t>FOR 31,5</a:t>
            </a:r>
            <a:r>
              <a:rPr lang="it-IT" sz="2400" dirty="0" smtClean="0">
                <a:solidFill>
                  <a:srgbClr val="FFC000"/>
                </a:solidFill>
              </a:rPr>
              <a:t>% OF WOMEN BETWEEN 16 AND 70 YEARS.</a:t>
            </a:r>
          </a:p>
          <a:p>
            <a:pPr>
              <a:buNone/>
            </a:pPr>
            <a:r>
              <a:rPr lang="it-IT" sz="2400" dirty="0" smtClean="0">
                <a:solidFill>
                  <a:srgbClr val="FFC000"/>
                </a:solidFill>
              </a:rPr>
              <a:t>THIS VIOLENCE CONSISTS IN THE USE OF ANY ACTION TO DAMAGE OR SCARE FOR EXAMPLE, AGGRESSIONS SUCH AS KICKS, PUNCHES OR THRUSTING.</a:t>
            </a:r>
          </a:p>
          <a:p>
            <a:pPr>
              <a:buNone/>
            </a:pPr>
            <a:r>
              <a:rPr lang="it-IT" sz="2400" dirty="0" smtClean="0">
                <a:solidFill>
                  <a:srgbClr val="FFC000"/>
                </a:solidFill>
              </a:rPr>
              <a:t>PHYSICAL VIOLENCE MOST WOMEN SUFFER FROM THEIR FORMER PARTNERS.</a:t>
            </a:r>
            <a:endParaRPr lang="it-IT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advClick="0" advTm="10000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rivacy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00B050"/>
                </a:solidFill>
              </a:rPr>
              <a:t>VIOLATION OF PRIVACY </a:t>
            </a:r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00B050"/>
                </a:solidFill>
              </a:rPr>
              <a:t>THE VIOLATION OF PRIVACY IS VERY SERIOUS CRIME BECAUSE IT VIOLATES A PERSON’S PERSONAL SPACE.</a:t>
            </a:r>
          </a:p>
          <a:p>
            <a:pPr>
              <a:buNone/>
            </a:pPr>
            <a:r>
              <a:rPr lang="it-IT" sz="2400" dirty="0" smtClean="0">
                <a:solidFill>
                  <a:srgbClr val="00B050"/>
                </a:solidFill>
              </a:rPr>
              <a:t>MANY MEN VIOLATE THE PRIVACY OF WOMEN, MOSTLY PSYCHOPATHIC FORMER PARTNERS. </a:t>
            </a:r>
            <a:endParaRPr lang="it-IT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tal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00B0F0"/>
                </a:solidFill>
              </a:rPr>
              <a:t>STALKING</a:t>
            </a:r>
            <a:endParaRPr lang="it-IT" sz="32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85860"/>
            <a:ext cx="8258204" cy="1328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00B0F0"/>
                </a:solidFill>
              </a:rPr>
              <a:t>STALKING CONSISTS OF PEDINATING A PERSON 24h/</a:t>
            </a:r>
            <a:r>
              <a:rPr lang="it-IT" sz="2400" dirty="0" err="1" smtClean="0">
                <a:solidFill>
                  <a:srgbClr val="00B0F0"/>
                </a:solidFill>
              </a:rPr>
              <a:t>24h</a:t>
            </a:r>
            <a:r>
              <a:rPr lang="it-IT" sz="2400" dirty="0" smtClean="0">
                <a:solidFill>
                  <a:srgbClr val="00B0F0"/>
                </a:solidFill>
              </a:rPr>
              <a:t>.</a:t>
            </a:r>
          </a:p>
          <a:p>
            <a:pPr>
              <a:buNone/>
            </a:pPr>
            <a:r>
              <a:rPr lang="it-IT" sz="2400" dirty="0" smtClean="0">
                <a:solidFill>
                  <a:srgbClr val="00B0F0"/>
                </a:solidFill>
              </a:rPr>
              <a:t>MANY WOMAN ARE PERSECUTED BY THESE MANIACS WHO GET EVEN PUTTING CAMERAS INTO THE WOMAN’S HOUSE.</a:t>
            </a:r>
            <a:endParaRPr lang="it-IT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1000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41407_2019_103_Fig1_HTM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7030A0"/>
                </a:solidFill>
              </a:rPr>
              <a:t>ABUSE</a:t>
            </a:r>
            <a:endParaRPr lang="it-IT" sz="3200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142984"/>
            <a:ext cx="8186766" cy="1757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7030A0"/>
                </a:solidFill>
              </a:rPr>
              <a:t>ABUSE CONSISTS OF </a:t>
            </a:r>
            <a:r>
              <a:rPr lang="it-IT" sz="2400" dirty="0" smtClean="0">
                <a:solidFill>
                  <a:srgbClr val="7030A0"/>
                </a:solidFill>
              </a:rPr>
              <a:t>A VIOLENT RAPE</a:t>
            </a:r>
            <a:r>
              <a:rPr lang="it-IT" sz="2400" dirty="0" smtClean="0">
                <a:solidFill>
                  <a:srgbClr val="7030A0"/>
                </a:solidFill>
              </a:rPr>
              <a:t>. </a:t>
            </a:r>
            <a:endParaRPr lang="it-IT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it-IT" sz="2400" dirty="0" smtClean="0">
                <a:solidFill>
                  <a:srgbClr val="7030A0"/>
                </a:solidFill>
              </a:rPr>
              <a:t>SOME </a:t>
            </a:r>
            <a:r>
              <a:rPr lang="it-IT" sz="2400" dirty="0" smtClean="0">
                <a:solidFill>
                  <a:srgbClr val="7030A0"/>
                </a:solidFill>
              </a:rPr>
              <a:t>WOMEN</a:t>
            </a:r>
            <a:r>
              <a:rPr lang="it-IT" sz="2400" dirty="0" smtClean="0">
                <a:solidFill>
                  <a:srgbClr val="7030A0"/>
                </a:solidFill>
              </a:rPr>
              <a:t> </a:t>
            </a:r>
            <a:r>
              <a:rPr lang="it-IT" sz="2400" dirty="0" smtClean="0">
                <a:solidFill>
                  <a:srgbClr val="7030A0"/>
                </a:solidFill>
              </a:rPr>
              <a:t>DECIDE TO TALK, BUT OTHERS DON’T.</a:t>
            </a:r>
          </a:p>
          <a:p>
            <a:pPr>
              <a:buNone/>
            </a:pPr>
            <a:r>
              <a:rPr lang="it-IT" sz="2400" dirty="0" smtClean="0">
                <a:solidFill>
                  <a:srgbClr val="7030A0"/>
                </a:solidFill>
              </a:rPr>
              <a:t>WHEN </a:t>
            </a:r>
            <a:r>
              <a:rPr lang="it-IT" sz="2400" smtClean="0">
                <a:solidFill>
                  <a:srgbClr val="7030A0"/>
                </a:solidFill>
              </a:rPr>
              <a:t>A </a:t>
            </a:r>
            <a:r>
              <a:rPr lang="it-IT" sz="2400" smtClean="0">
                <a:solidFill>
                  <a:srgbClr val="7030A0"/>
                </a:solidFill>
              </a:rPr>
              <a:t>WOMAN SUFFERS AN </a:t>
            </a:r>
            <a:r>
              <a:rPr lang="it-IT" sz="2400" dirty="0" smtClean="0">
                <a:solidFill>
                  <a:srgbClr val="7030A0"/>
                </a:solidFill>
              </a:rPr>
              <a:t>ABUSE, SHE HAS A TRAUMA THAT WILL BE CARRIED BACK IN LIFE.</a:t>
            </a:r>
            <a:endParaRPr lang="it-IT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10000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p_ho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WORKED CARRIED OUT BY </a:t>
            </a:r>
          </a:p>
          <a:p>
            <a:pPr algn="r">
              <a:buNone/>
            </a:pPr>
            <a:r>
              <a:rPr lang="it-IT" dirty="0" smtClean="0"/>
              <a:t>MAIONE GIOVANNA</a:t>
            </a:r>
          </a:p>
          <a:p>
            <a:pPr algn="r">
              <a:buNone/>
            </a:pPr>
            <a:r>
              <a:rPr lang="it-IT" dirty="0" smtClean="0"/>
              <a:t>III C</a:t>
            </a:r>
          </a:p>
          <a:p>
            <a:pPr algn="r">
              <a:buNone/>
            </a:pPr>
            <a:endParaRPr lang="it-IT" dirty="0"/>
          </a:p>
          <a:p>
            <a:pPr algn="r">
              <a:buNone/>
            </a:pPr>
            <a:endParaRPr lang="it-IT" dirty="0" smtClean="0"/>
          </a:p>
          <a:p>
            <a:pPr algn="r">
              <a:buNone/>
            </a:pPr>
            <a:endParaRPr lang="it-IT" dirty="0"/>
          </a:p>
          <a:p>
            <a:pPr>
              <a:buNone/>
            </a:pPr>
            <a:r>
              <a:rPr lang="it-IT" sz="1800" dirty="0" smtClean="0"/>
              <a:t>SITOGRAPHY:</a:t>
            </a:r>
          </a:p>
          <a:p>
            <a:pPr>
              <a:buNone/>
            </a:pPr>
            <a:r>
              <a:rPr lang="it-IT" sz="1800" dirty="0" err="1" smtClean="0"/>
              <a:t>donne.it</a:t>
            </a:r>
            <a:r>
              <a:rPr lang="it-IT" sz="1800" dirty="0" smtClean="0"/>
              <a:t>    , </a:t>
            </a:r>
            <a:r>
              <a:rPr lang="it-IT" sz="1800" dirty="0" err="1" smtClean="0"/>
              <a:t>alfemminile</a:t>
            </a:r>
            <a:r>
              <a:rPr lang="it-IT" sz="1800" dirty="0" smtClean="0"/>
              <a:t>, </a:t>
            </a:r>
            <a:r>
              <a:rPr lang="it-IT" sz="1800" dirty="0" err="1" smtClean="0"/>
              <a:t>Wikipedia</a:t>
            </a:r>
            <a:r>
              <a:rPr lang="it-IT" sz="1800" dirty="0" smtClean="0"/>
              <a:t>, </a:t>
            </a:r>
            <a:r>
              <a:rPr lang="it-IT" sz="1800" dirty="0" err="1" smtClean="0"/>
              <a:t>Istat.it</a:t>
            </a:r>
            <a:r>
              <a:rPr lang="it-IT" sz="1800" dirty="0" smtClean="0"/>
              <a:t>, </a:t>
            </a:r>
            <a:r>
              <a:rPr lang="it-IT" sz="1800" dirty="0" err="1" smtClean="0"/>
              <a:t>nuovomaschile</a:t>
            </a:r>
            <a:r>
              <a:rPr lang="it-IT" sz="1800" dirty="0" smtClean="0"/>
              <a:t>, </a:t>
            </a:r>
            <a:r>
              <a:rPr lang="it-IT" sz="1800" dirty="0" err="1" smtClean="0"/>
              <a:t>filodritto.com</a:t>
            </a:r>
            <a:r>
              <a:rPr lang="it-IT" sz="1800" dirty="0" smtClean="0"/>
              <a:t>,  </a:t>
            </a:r>
          </a:p>
          <a:p>
            <a:pPr>
              <a:buNone/>
            </a:pPr>
            <a:r>
              <a:rPr lang="it-IT" sz="1800" dirty="0" smtClean="0"/>
              <a:t>io Siamo.               </a:t>
            </a:r>
            <a:r>
              <a:rPr lang="it-IT" sz="1800" dirty="0" err="1" smtClean="0"/>
              <a:t>harmoniamentis.it</a:t>
            </a:r>
            <a:r>
              <a:rPr lang="it-IT" sz="1800" dirty="0" smtClean="0"/>
              <a:t>, </a:t>
            </a:r>
            <a:r>
              <a:rPr lang="it-IT" sz="1800" dirty="0" err="1" smtClean="0"/>
              <a:t>istittobeck.com</a:t>
            </a:r>
            <a:endParaRPr lang="it-IT" sz="1800" dirty="0" smtClean="0"/>
          </a:p>
        </p:txBody>
      </p:sp>
    </p:spTree>
  </p:cSld>
  <p:clrMapOvr>
    <a:masterClrMapping/>
  </p:clrMapOvr>
  <p:transition advClick="0" advTm="10000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Presentazione su schermo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VIOLENCE AGAINST WOMEN</vt:lpstr>
      <vt:lpstr>VARIOUS TYPES OF VIOLENCE</vt:lpstr>
      <vt:lpstr>PSYCHOLOGICAL VIOLENCE </vt:lpstr>
      <vt:lpstr>SEXUAL VIOLENCE</vt:lpstr>
      <vt:lpstr>PHYSICAL VIOLENCE</vt:lpstr>
      <vt:lpstr>VIOLATION OF PRIVACY </vt:lpstr>
      <vt:lpstr>STALKING</vt:lpstr>
      <vt:lpstr>ABUSE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VIOLENCE AGAIS WOMEN</dc:title>
  <dc:creator>PC</dc:creator>
  <cp:lastModifiedBy>Mimmo Menale</cp:lastModifiedBy>
  <cp:revision>47</cp:revision>
  <dcterms:created xsi:type="dcterms:W3CDTF">2020-11-26T11:15:45Z</dcterms:created>
  <dcterms:modified xsi:type="dcterms:W3CDTF">2020-11-27T21:03:56Z</dcterms:modified>
</cp:coreProperties>
</file>