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1" r:id="rId1"/>
  </p:sldMasterIdLst>
  <p:sldIdLst>
    <p:sldId id="256" r:id="rId2"/>
    <p:sldId id="259" r:id="rId3"/>
    <p:sldId id="258" r:id="rId4"/>
    <p:sldId id="257" r:id="rId5"/>
    <p:sldId id="260" r:id="rId6"/>
    <p:sldId id="261" r:id="rId7"/>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9933"/>
    <a:srgbClr val="FF99FF"/>
    <a:srgbClr val="FF0066"/>
    <a:srgbClr val="00FF00"/>
    <a:srgbClr val="FF9900"/>
    <a:srgbClr val="FF3300"/>
    <a:srgbClr val="F74C12"/>
    <a:srgbClr val="FF7C80"/>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29" d="100"/>
          <a:sy n="29" d="100"/>
        </p:scale>
        <p:origin x="-2280" y="-94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7044BD07-1E7E-475C-AB63-590113173C50}"/>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 xmlns:a16="http://schemas.microsoft.com/office/drawing/2014/main" id="{37959B65-2A41-49A2-88F1-70FF5EAA382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 xmlns:a16="http://schemas.microsoft.com/office/drawing/2014/main" id="{B59DD8F1-88C7-40BB-AC67-31AE131F2B71}"/>
              </a:ext>
            </a:extLst>
          </p:cNvPr>
          <p:cNvSpPr>
            <a:spLocks noGrp="1"/>
          </p:cNvSpPr>
          <p:nvPr>
            <p:ph type="dt" sz="half" idx="10"/>
          </p:nvPr>
        </p:nvSpPr>
        <p:spPr/>
        <p:txBody>
          <a:bodyPr/>
          <a:lstStyle/>
          <a:p>
            <a:fld id="{05F62E55-707C-4369-A92C-39172C856AA9}" type="datetimeFigureOut">
              <a:rPr lang="it-IT" smtClean="0"/>
              <a:t>30/11/2020</a:t>
            </a:fld>
            <a:endParaRPr lang="it-IT"/>
          </a:p>
        </p:txBody>
      </p:sp>
      <p:sp>
        <p:nvSpPr>
          <p:cNvPr id="5" name="Segnaposto piè di pagina 4">
            <a:extLst>
              <a:ext uri="{FF2B5EF4-FFF2-40B4-BE49-F238E27FC236}">
                <a16:creationId xmlns="" xmlns:a16="http://schemas.microsoft.com/office/drawing/2014/main" id="{D5C34DE6-DCEC-4067-8A2D-748346CC49AC}"/>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 xmlns:a16="http://schemas.microsoft.com/office/drawing/2014/main" id="{560CFB2F-F061-4F5E-AEC0-4C01FD8B0014}"/>
              </a:ext>
            </a:extLst>
          </p:cNvPr>
          <p:cNvSpPr>
            <a:spLocks noGrp="1"/>
          </p:cNvSpPr>
          <p:nvPr>
            <p:ph type="sldNum" sz="quarter" idx="12"/>
          </p:nvPr>
        </p:nvSpPr>
        <p:spPr/>
        <p:txBody>
          <a:bodyPr/>
          <a:lstStyle/>
          <a:p>
            <a:fld id="{D5753496-4F0B-49ED-AA2A-A776B1BCCB90}" type="slidenum">
              <a:rPr lang="it-IT" smtClean="0"/>
              <a:t>‹N›</a:t>
            </a:fld>
            <a:endParaRPr lang="it-IT"/>
          </a:p>
        </p:txBody>
      </p:sp>
    </p:spTree>
    <p:extLst>
      <p:ext uri="{BB962C8B-B14F-4D97-AF65-F5344CB8AC3E}">
        <p14:creationId xmlns:p14="http://schemas.microsoft.com/office/powerpoint/2010/main" val="38283026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9F02BF35-1516-4F29-B5DC-893960A191DF}"/>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 xmlns:a16="http://schemas.microsoft.com/office/drawing/2014/main" id="{528AB5C5-3CB0-4264-9B8D-DDED7A4977DC}"/>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 xmlns:a16="http://schemas.microsoft.com/office/drawing/2014/main" id="{C345E56A-2AA3-45D1-9291-B10F7EE87191}"/>
              </a:ext>
            </a:extLst>
          </p:cNvPr>
          <p:cNvSpPr>
            <a:spLocks noGrp="1"/>
          </p:cNvSpPr>
          <p:nvPr>
            <p:ph type="dt" sz="half" idx="10"/>
          </p:nvPr>
        </p:nvSpPr>
        <p:spPr/>
        <p:txBody>
          <a:bodyPr/>
          <a:lstStyle/>
          <a:p>
            <a:fld id="{05F62E55-707C-4369-A92C-39172C856AA9}" type="datetimeFigureOut">
              <a:rPr lang="it-IT" smtClean="0"/>
              <a:t>30/11/2020</a:t>
            </a:fld>
            <a:endParaRPr lang="it-IT"/>
          </a:p>
        </p:txBody>
      </p:sp>
      <p:sp>
        <p:nvSpPr>
          <p:cNvPr id="5" name="Segnaposto piè di pagina 4">
            <a:extLst>
              <a:ext uri="{FF2B5EF4-FFF2-40B4-BE49-F238E27FC236}">
                <a16:creationId xmlns="" xmlns:a16="http://schemas.microsoft.com/office/drawing/2014/main" id="{8467265E-B79D-4517-9F20-F03ED3BAB7D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 xmlns:a16="http://schemas.microsoft.com/office/drawing/2014/main" id="{6C119307-A1F9-403D-BEB3-28C6BD0A6A12}"/>
              </a:ext>
            </a:extLst>
          </p:cNvPr>
          <p:cNvSpPr>
            <a:spLocks noGrp="1"/>
          </p:cNvSpPr>
          <p:nvPr>
            <p:ph type="sldNum" sz="quarter" idx="12"/>
          </p:nvPr>
        </p:nvSpPr>
        <p:spPr/>
        <p:txBody>
          <a:bodyPr/>
          <a:lstStyle/>
          <a:p>
            <a:fld id="{D5753496-4F0B-49ED-AA2A-A776B1BCCB90}" type="slidenum">
              <a:rPr lang="it-IT" smtClean="0"/>
              <a:t>‹N›</a:t>
            </a:fld>
            <a:endParaRPr lang="it-IT"/>
          </a:p>
        </p:txBody>
      </p:sp>
    </p:spTree>
    <p:extLst>
      <p:ext uri="{BB962C8B-B14F-4D97-AF65-F5344CB8AC3E}">
        <p14:creationId xmlns:p14="http://schemas.microsoft.com/office/powerpoint/2010/main" val="42944392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 xmlns:a16="http://schemas.microsoft.com/office/drawing/2014/main" id="{BD0163AE-3C0F-4BD3-9E62-AFE497D0644E}"/>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 xmlns:a16="http://schemas.microsoft.com/office/drawing/2014/main" id="{A52BB7B0-3B54-4884-B02F-F8A560D19BF1}"/>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 xmlns:a16="http://schemas.microsoft.com/office/drawing/2014/main" id="{BCC63F0C-A174-45AF-A9D2-C3062D979223}"/>
              </a:ext>
            </a:extLst>
          </p:cNvPr>
          <p:cNvSpPr>
            <a:spLocks noGrp="1"/>
          </p:cNvSpPr>
          <p:nvPr>
            <p:ph type="dt" sz="half" idx="10"/>
          </p:nvPr>
        </p:nvSpPr>
        <p:spPr/>
        <p:txBody>
          <a:bodyPr/>
          <a:lstStyle/>
          <a:p>
            <a:fld id="{05F62E55-707C-4369-A92C-39172C856AA9}" type="datetimeFigureOut">
              <a:rPr lang="it-IT" smtClean="0"/>
              <a:t>30/11/2020</a:t>
            </a:fld>
            <a:endParaRPr lang="it-IT"/>
          </a:p>
        </p:txBody>
      </p:sp>
      <p:sp>
        <p:nvSpPr>
          <p:cNvPr id="5" name="Segnaposto piè di pagina 4">
            <a:extLst>
              <a:ext uri="{FF2B5EF4-FFF2-40B4-BE49-F238E27FC236}">
                <a16:creationId xmlns="" xmlns:a16="http://schemas.microsoft.com/office/drawing/2014/main" id="{25DAAB3A-0209-4595-B9EC-C23E8B87BA3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 xmlns:a16="http://schemas.microsoft.com/office/drawing/2014/main" id="{4EB5B567-EFAA-4E6D-9638-D1FEBE95D19C}"/>
              </a:ext>
            </a:extLst>
          </p:cNvPr>
          <p:cNvSpPr>
            <a:spLocks noGrp="1"/>
          </p:cNvSpPr>
          <p:nvPr>
            <p:ph type="sldNum" sz="quarter" idx="12"/>
          </p:nvPr>
        </p:nvSpPr>
        <p:spPr/>
        <p:txBody>
          <a:bodyPr/>
          <a:lstStyle/>
          <a:p>
            <a:fld id="{D5753496-4F0B-49ED-AA2A-A776B1BCCB90}" type="slidenum">
              <a:rPr lang="it-IT" smtClean="0"/>
              <a:t>‹N›</a:t>
            </a:fld>
            <a:endParaRPr lang="it-IT"/>
          </a:p>
        </p:txBody>
      </p:sp>
    </p:spTree>
    <p:extLst>
      <p:ext uri="{BB962C8B-B14F-4D97-AF65-F5344CB8AC3E}">
        <p14:creationId xmlns:p14="http://schemas.microsoft.com/office/powerpoint/2010/main" val="10229282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73102E43-E800-4993-B8E0-8AD730304461}"/>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 xmlns:a16="http://schemas.microsoft.com/office/drawing/2014/main" id="{ACFA3777-2FC9-489B-8E8D-E560F7E61EFD}"/>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 xmlns:a16="http://schemas.microsoft.com/office/drawing/2014/main" id="{0811733A-040F-4DA3-9049-5682D40EC152}"/>
              </a:ext>
            </a:extLst>
          </p:cNvPr>
          <p:cNvSpPr>
            <a:spLocks noGrp="1"/>
          </p:cNvSpPr>
          <p:nvPr>
            <p:ph type="dt" sz="half" idx="10"/>
          </p:nvPr>
        </p:nvSpPr>
        <p:spPr/>
        <p:txBody>
          <a:bodyPr/>
          <a:lstStyle/>
          <a:p>
            <a:fld id="{05F62E55-707C-4369-A92C-39172C856AA9}" type="datetimeFigureOut">
              <a:rPr lang="it-IT" smtClean="0"/>
              <a:t>30/11/2020</a:t>
            </a:fld>
            <a:endParaRPr lang="it-IT"/>
          </a:p>
        </p:txBody>
      </p:sp>
      <p:sp>
        <p:nvSpPr>
          <p:cNvPr id="5" name="Segnaposto piè di pagina 4">
            <a:extLst>
              <a:ext uri="{FF2B5EF4-FFF2-40B4-BE49-F238E27FC236}">
                <a16:creationId xmlns="" xmlns:a16="http://schemas.microsoft.com/office/drawing/2014/main" id="{71008063-A509-4D62-9F48-11231795B1D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 xmlns:a16="http://schemas.microsoft.com/office/drawing/2014/main" id="{215DA535-65EB-408D-AFF4-C75014780E46}"/>
              </a:ext>
            </a:extLst>
          </p:cNvPr>
          <p:cNvSpPr>
            <a:spLocks noGrp="1"/>
          </p:cNvSpPr>
          <p:nvPr>
            <p:ph type="sldNum" sz="quarter" idx="12"/>
          </p:nvPr>
        </p:nvSpPr>
        <p:spPr/>
        <p:txBody>
          <a:bodyPr/>
          <a:lstStyle/>
          <a:p>
            <a:fld id="{D5753496-4F0B-49ED-AA2A-A776B1BCCB90}" type="slidenum">
              <a:rPr lang="it-IT" smtClean="0"/>
              <a:t>‹N›</a:t>
            </a:fld>
            <a:endParaRPr lang="it-IT"/>
          </a:p>
        </p:txBody>
      </p:sp>
    </p:spTree>
    <p:extLst>
      <p:ext uri="{BB962C8B-B14F-4D97-AF65-F5344CB8AC3E}">
        <p14:creationId xmlns:p14="http://schemas.microsoft.com/office/powerpoint/2010/main" val="5061324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E41F30C8-6B66-463E-85CC-0FC19D930886}"/>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 xmlns:a16="http://schemas.microsoft.com/office/drawing/2014/main" id="{53BBD752-B2FE-4EE8-A137-FAEF080A6C1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 xmlns:a16="http://schemas.microsoft.com/office/drawing/2014/main" id="{9AA7D586-9C12-4C16-9C1A-3B0C21A43F4B}"/>
              </a:ext>
            </a:extLst>
          </p:cNvPr>
          <p:cNvSpPr>
            <a:spLocks noGrp="1"/>
          </p:cNvSpPr>
          <p:nvPr>
            <p:ph type="dt" sz="half" idx="10"/>
          </p:nvPr>
        </p:nvSpPr>
        <p:spPr/>
        <p:txBody>
          <a:bodyPr/>
          <a:lstStyle/>
          <a:p>
            <a:fld id="{05F62E55-707C-4369-A92C-39172C856AA9}" type="datetimeFigureOut">
              <a:rPr lang="it-IT" smtClean="0"/>
              <a:t>30/11/2020</a:t>
            </a:fld>
            <a:endParaRPr lang="it-IT"/>
          </a:p>
        </p:txBody>
      </p:sp>
      <p:sp>
        <p:nvSpPr>
          <p:cNvPr id="5" name="Segnaposto piè di pagina 4">
            <a:extLst>
              <a:ext uri="{FF2B5EF4-FFF2-40B4-BE49-F238E27FC236}">
                <a16:creationId xmlns="" xmlns:a16="http://schemas.microsoft.com/office/drawing/2014/main" id="{EF6D6F6D-F8F4-4EA0-A2C9-0E5E2379C67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 xmlns:a16="http://schemas.microsoft.com/office/drawing/2014/main" id="{04FDF569-2F1B-4980-874D-89D871877024}"/>
              </a:ext>
            </a:extLst>
          </p:cNvPr>
          <p:cNvSpPr>
            <a:spLocks noGrp="1"/>
          </p:cNvSpPr>
          <p:nvPr>
            <p:ph type="sldNum" sz="quarter" idx="12"/>
          </p:nvPr>
        </p:nvSpPr>
        <p:spPr/>
        <p:txBody>
          <a:bodyPr/>
          <a:lstStyle/>
          <a:p>
            <a:fld id="{D5753496-4F0B-49ED-AA2A-A776B1BCCB90}" type="slidenum">
              <a:rPr lang="it-IT" smtClean="0"/>
              <a:t>‹N›</a:t>
            </a:fld>
            <a:endParaRPr lang="it-IT"/>
          </a:p>
        </p:txBody>
      </p:sp>
    </p:spTree>
    <p:extLst>
      <p:ext uri="{BB962C8B-B14F-4D97-AF65-F5344CB8AC3E}">
        <p14:creationId xmlns:p14="http://schemas.microsoft.com/office/powerpoint/2010/main" val="6117535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F4F48FC8-AE22-4C63-B485-DBFE0666D822}"/>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 xmlns:a16="http://schemas.microsoft.com/office/drawing/2014/main" id="{2282FB07-7100-413A-9DDF-11465732FEF6}"/>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 xmlns:a16="http://schemas.microsoft.com/office/drawing/2014/main" id="{CFC3D3D2-BDC6-4FEC-A2C5-A0100E185857}"/>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 xmlns:a16="http://schemas.microsoft.com/office/drawing/2014/main" id="{E41A823B-5F9E-417F-8070-858AF6C0D982}"/>
              </a:ext>
            </a:extLst>
          </p:cNvPr>
          <p:cNvSpPr>
            <a:spLocks noGrp="1"/>
          </p:cNvSpPr>
          <p:nvPr>
            <p:ph type="dt" sz="half" idx="10"/>
          </p:nvPr>
        </p:nvSpPr>
        <p:spPr/>
        <p:txBody>
          <a:bodyPr/>
          <a:lstStyle/>
          <a:p>
            <a:fld id="{05F62E55-707C-4369-A92C-39172C856AA9}" type="datetimeFigureOut">
              <a:rPr lang="it-IT" smtClean="0"/>
              <a:t>30/11/2020</a:t>
            </a:fld>
            <a:endParaRPr lang="it-IT"/>
          </a:p>
        </p:txBody>
      </p:sp>
      <p:sp>
        <p:nvSpPr>
          <p:cNvPr id="6" name="Segnaposto piè di pagina 5">
            <a:extLst>
              <a:ext uri="{FF2B5EF4-FFF2-40B4-BE49-F238E27FC236}">
                <a16:creationId xmlns="" xmlns:a16="http://schemas.microsoft.com/office/drawing/2014/main" id="{E4DCD788-D9EC-4CF0-907D-04F6584ABEE8}"/>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 xmlns:a16="http://schemas.microsoft.com/office/drawing/2014/main" id="{94A702F9-8690-49D4-9613-7C68C12CBB86}"/>
              </a:ext>
            </a:extLst>
          </p:cNvPr>
          <p:cNvSpPr>
            <a:spLocks noGrp="1"/>
          </p:cNvSpPr>
          <p:nvPr>
            <p:ph type="sldNum" sz="quarter" idx="12"/>
          </p:nvPr>
        </p:nvSpPr>
        <p:spPr/>
        <p:txBody>
          <a:bodyPr/>
          <a:lstStyle/>
          <a:p>
            <a:fld id="{D5753496-4F0B-49ED-AA2A-A776B1BCCB90}" type="slidenum">
              <a:rPr lang="it-IT" smtClean="0"/>
              <a:t>‹N›</a:t>
            </a:fld>
            <a:endParaRPr lang="it-IT"/>
          </a:p>
        </p:txBody>
      </p:sp>
    </p:spTree>
    <p:extLst>
      <p:ext uri="{BB962C8B-B14F-4D97-AF65-F5344CB8AC3E}">
        <p14:creationId xmlns:p14="http://schemas.microsoft.com/office/powerpoint/2010/main" val="147345329"/>
      </p:ext>
    </p:extLst>
  </p:cSld>
  <p:clrMapOvr>
    <a:masterClrMapping/>
  </p:clrMapOvr>
  <p:extLst>
    <p:ext uri="{DCECCB84-F9BA-43D5-87BE-67443E8EF086}">
      <p15:sldGuideLst xmlns=""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4F04AC21-58A6-4A5A-89FE-BF4EB8A403FC}"/>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 xmlns:a16="http://schemas.microsoft.com/office/drawing/2014/main" id="{2954E24E-0B22-4687-9946-B260727FEBE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 xmlns:a16="http://schemas.microsoft.com/office/drawing/2014/main" id="{AB10F95F-E997-409E-B50D-5DD0D2BF15E7}"/>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 xmlns:a16="http://schemas.microsoft.com/office/drawing/2014/main" id="{7CDA4DD9-1C4D-4D20-BB28-95D0D21D6B8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 xmlns:a16="http://schemas.microsoft.com/office/drawing/2014/main" id="{7F27105E-AF46-4891-B075-F300D8DDE627}"/>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 xmlns:a16="http://schemas.microsoft.com/office/drawing/2014/main" id="{8F4563DE-9B32-480F-9298-F4D7C2EB6570}"/>
              </a:ext>
            </a:extLst>
          </p:cNvPr>
          <p:cNvSpPr>
            <a:spLocks noGrp="1"/>
          </p:cNvSpPr>
          <p:nvPr>
            <p:ph type="dt" sz="half" idx="10"/>
          </p:nvPr>
        </p:nvSpPr>
        <p:spPr/>
        <p:txBody>
          <a:bodyPr/>
          <a:lstStyle/>
          <a:p>
            <a:fld id="{05F62E55-707C-4369-A92C-39172C856AA9}" type="datetimeFigureOut">
              <a:rPr lang="it-IT" smtClean="0"/>
              <a:t>30/11/2020</a:t>
            </a:fld>
            <a:endParaRPr lang="it-IT"/>
          </a:p>
        </p:txBody>
      </p:sp>
      <p:sp>
        <p:nvSpPr>
          <p:cNvPr id="8" name="Segnaposto piè di pagina 7">
            <a:extLst>
              <a:ext uri="{FF2B5EF4-FFF2-40B4-BE49-F238E27FC236}">
                <a16:creationId xmlns="" xmlns:a16="http://schemas.microsoft.com/office/drawing/2014/main" id="{53668726-2B62-433C-976E-097B621EAF35}"/>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 xmlns:a16="http://schemas.microsoft.com/office/drawing/2014/main" id="{337644EF-8E00-4D87-94B5-C8A427C6951D}"/>
              </a:ext>
            </a:extLst>
          </p:cNvPr>
          <p:cNvSpPr>
            <a:spLocks noGrp="1"/>
          </p:cNvSpPr>
          <p:nvPr>
            <p:ph type="sldNum" sz="quarter" idx="12"/>
          </p:nvPr>
        </p:nvSpPr>
        <p:spPr/>
        <p:txBody>
          <a:bodyPr/>
          <a:lstStyle/>
          <a:p>
            <a:fld id="{D5753496-4F0B-49ED-AA2A-A776B1BCCB90}" type="slidenum">
              <a:rPr lang="it-IT" smtClean="0"/>
              <a:t>‹N›</a:t>
            </a:fld>
            <a:endParaRPr lang="it-IT"/>
          </a:p>
        </p:txBody>
      </p:sp>
    </p:spTree>
    <p:extLst>
      <p:ext uri="{BB962C8B-B14F-4D97-AF65-F5344CB8AC3E}">
        <p14:creationId xmlns:p14="http://schemas.microsoft.com/office/powerpoint/2010/main" val="3807960180"/>
      </p:ext>
    </p:extLst>
  </p:cSld>
  <p:clrMapOvr>
    <a:masterClrMapping/>
  </p:clrMapOvr>
  <p:extLst>
    <p:ext uri="{DCECCB84-F9BA-43D5-87BE-67443E8EF086}">
      <p15:sldGuideLst xmlns=""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8796BFB0-BD3D-4E43-B0AE-E5D9C41316DC}"/>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 xmlns:a16="http://schemas.microsoft.com/office/drawing/2014/main" id="{4913060B-F2BA-4576-BEC6-F2C9C683DD24}"/>
              </a:ext>
            </a:extLst>
          </p:cNvPr>
          <p:cNvSpPr>
            <a:spLocks noGrp="1"/>
          </p:cNvSpPr>
          <p:nvPr>
            <p:ph type="dt" sz="half" idx="10"/>
          </p:nvPr>
        </p:nvSpPr>
        <p:spPr/>
        <p:txBody>
          <a:bodyPr/>
          <a:lstStyle/>
          <a:p>
            <a:fld id="{05F62E55-707C-4369-A92C-39172C856AA9}" type="datetimeFigureOut">
              <a:rPr lang="it-IT" smtClean="0"/>
              <a:t>30/11/2020</a:t>
            </a:fld>
            <a:endParaRPr lang="it-IT"/>
          </a:p>
        </p:txBody>
      </p:sp>
      <p:sp>
        <p:nvSpPr>
          <p:cNvPr id="4" name="Segnaposto piè di pagina 3">
            <a:extLst>
              <a:ext uri="{FF2B5EF4-FFF2-40B4-BE49-F238E27FC236}">
                <a16:creationId xmlns="" xmlns:a16="http://schemas.microsoft.com/office/drawing/2014/main" id="{E8ABE133-58DB-4857-90FB-671E67D50FF7}"/>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 xmlns:a16="http://schemas.microsoft.com/office/drawing/2014/main" id="{CB5AFCF8-ED2F-4482-B799-1FB9A5794DE8}"/>
              </a:ext>
            </a:extLst>
          </p:cNvPr>
          <p:cNvSpPr>
            <a:spLocks noGrp="1"/>
          </p:cNvSpPr>
          <p:nvPr>
            <p:ph type="sldNum" sz="quarter" idx="12"/>
          </p:nvPr>
        </p:nvSpPr>
        <p:spPr/>
        <p:txBody>
          <a:bodyPr/>
          <a:lstStyle/>
          <a:p>
            <a:fld id="{D5753496-4F0B-49ED-AA2A-A776B1BCCB90}" type="slidenum">
              <a:rPr lang="it-IT" smtClean="0"/>
              <a:t>‹N›</a:t>
            </a:fld>
            <a:endParaRPr lang="it-IT"/>
          </a:p>
        </p:txBody>
      </p:sp>
    </p:spTree>
    <p:extLst>
      <p:ext uri="{BB962C8B-B14F-4D97-AF65-F5344CB8AC3E}">
        <p14:creationId xmlns:p14="http://schemas.microsoft.com/office/powerpoint/2010/main" val="55311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 xmlns:a16="http://schemas.microsoft.com/office/drawing/2014/main" id="{19EFDC6E-39D9-4252-8B60-334EBBA9E0AF}"/>
              </a:ext>
            </a:extLst>
          </p:cNvPr>
          <p:cNvSpPr>
            <a:spLocks noGrp="1"/>
          </p:cNvSpPr>
          <p:nvPr>
            <p:ph type="dt" sz="half" idx="10"/>
          </p:nvPr>
        </p:nvSpPr>
        <p:spPr/>
        <p:txBody>
          <a:bodyPr/>
          <a:lstStyle/>
          <a:p>
            <a:fld id="{05F62E55-707C-4369-A92C-39172C856AA9}" type="datetimeFigureOut">
              <a:rPr lang="it-IT" smtClean="0"/>
              <a:t>30/11/2020</a:t>
            </a:fld>
            <a:endParaRPr lang="it-IT"/>
          </a:p>
        </p:txBody>
      </p:sp>
      <p:sp>
        <p:nvSpPr>
          <p:cNvPr id="3" name="Segnaposto piè di pagina 2">
            <a:extLst>
              <a:ext uri="{FF2B5EF4-FFF2-40B4-BE49-F238E27FC236}">
                <a16:creationId xmlns="" xmlns:a16="http://schemas.microsoft.com/office/drawing/2014/main" id="{84AB29F4-5220-4C55-A48D-0E29889CC559}"/>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 xmlns:a16="http://schemas.microsoft.com/office/drawing/2014/main" id="{22177F38-7B8C-4D3D-8823-B6E7EBEBD3F4}"/>
              </a:ext>
            </a:extLst>
          </p:cNvPr>
          <p:cNvSpPr>
            <a:spLocks noGrp="1"/>
          </p:cNvSpPr>
          <p:nvPr>
            <p:ph type="sldNum" sz="quarter" idx="12"/>
          </p:nvPr>
        </p:nvSpPr>
        <p:spPr/>
        <p:txBody>
          <a:bodyPr/>
          <a:lstStyle/>
          <a:p>
            <a:fld id="{D5753496-4F0B-49ED-AA2A-A776B1BCCB90}" type="slidenum">
              <a:rPr lang="it-IT" smtClean="0"/>
              <a:t>‹N›</a:t>
            </a:fld>
            <a:endParaRPr lang="it-IT"/>
          </a:p>
        </p:txBody>
      </p:sp>
    </p:spTree>
    <p:extLst>
      <p:ext uri="{BB962C8B-B14F-4D97-AF65-F5344CB8AC3E}">
        <p14:creationId xmlns:p14="http://schemas.microsoft.com/office/powerpoint/2010/main" val="1303446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A6350740-83DC-4097-8DCC-B025D35093D0}"/>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 xmlns:a16="http://schemas.microsoft.com/office/drawing/2014/main" id="{5CDECB0E-8537-42B2-8DDA-06C9AEA23EC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 xmlns:a16="http://schemas.microsoft.com/office/drawing/2014/main" id="{0A07E9DC-848A-4558-898B-1F432DEBAE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 xmlns:a16="http://schemas.microsoft.com/office/drawing/2014/main" id="{86E7F0D9-592A-433E-B76A-320CCA1D86A9}"/>
              </a:ext>
            </a:extLst>
          </p:cNvPr>
          <p:cNvSpPr>
            <a:spLocks noGrp="1"/>
          </p:cNvSpPr>
          <p:nvPr>
            <p:ph type="dt" sz="half" idx="10"/>
          </p:nvPr>
        </p:nvSpPr>
        <p:spPr/>
        <p:txBody>
          <a:bodyPr/>
          <a:lstStyle/>
          <a:p>
            <a:fld id="{05F62E55-707C-4369-A92C-39172C856AA9}" type="datetimeFigureOut">
              <a:rPr lang="it-IT" smtClean="0"/>
              <a:t>30/11/2020</a:t>
            </a:fld>
            <a:endParaRPr lang="it-IT"/>
          </a:p>
        </p:txBody>
      </p:sp>
      <p:sp>
        <p:nvSpPr>
          <p:cNvPr id="6" name="Segnaposto piè di pagina 5">
            <a:extLst>
              <a:ext uri="{FF2B5EF4-FFF2-40B4-BE49-F238E27FC236}">
                <a16:creationId xmlns="" xmlns:a16="http://schemas.microsoft.com/office/drawing/2014/main" id="{FA0E3083-E883-499A-8AC0-E640A87BF78F}"/>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 xmlns:a16="http://schemas.microsoft.com/office/drawing/2014/main" id="{F955DAA4-11DD-45C9-8F0F-D002C2772F92}"/>
              </a:ext>
            </a:extLst>
          </p:cNvPr>
          <p:cNvSpPr>
            <a:spLocks noGrp="1"/>
          </p:cNvSpPr>
          <p:nvPr>
            <p:ph type="sldNum" sz="quarter" idx="12"/>
          </p:nvPr>
        </p:nvSpPr>
        <p:spPr/>
        <p:txBody>
          <a:bodyPr/>
          <a:lstStyle/>
          <a:p>
            <a:fld id="{D5753496-4F0B-49ED-AA2A-A776B1BCCB90}" type="slidenum">
              <a:rPr lang="it-IT" smtClean="0"/>
              <a:t>‹N›</a:t>
            </a:fld>
            <a:endParaRPr lang="it-IT"/>
          </a:p>
        </p:txBody>
      </p:sp>
    </p:spTree>
    <p:extLst>
      <p:ext uri="{BB962C8B-B14F-4D97-AF65-F5344CB8AC3E}">
        <p14:creationId xmlns:p14="http://schemas.microsoft.com/office/powerpoint/2010/main" val="140701236"/>
      </p:ext>
    </p:extLst>
  </p:cSld>
  <p:clrMapOvr>
    <a:masterClrMapping/>
  </p:clrMapOvr>
  <p:extLst>
    <p:ext uri="{DCECCB84-F9BA-43D5-87BE-67443E8EF086}">
      <p15:sldGuideLst xmlns=""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95310E81-2CE0-4F40-A7DE-FEFDA9F4E473}"/>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 xmlns:a16="http://schemas.microsoft.com/office/drawing/2014/main" id="{62B6BCFB-9C26-450F-94D6-CF360FB3E49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 xmlns:a16="http://schemas.microsoft.com/office/drawing/2014/main" id="{29277818-4978-4573-8168-CDBDC7FBF0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 xmlns:a16="http://schemas.microsoft.com/office/drawing/2014/main" id="{B96296C5-922D-491F-9DD0-702C221AEF4A}"/>
              </a:ext>
            </a:extLst>
          </p:cNvPr>
          <p:cNvSpPr>
            <a:spLocks noGrp="1"/>
          </p:cNvSpPr>
          <p:nvPr>
            <p:ph type="dt" sz="half" idx="10"/>
          </p:nvPr>
        </p:nvSpPr>
        <p:spPr/>
        <p:txBody>
          <a:bodyPr/>
          <a:lstStyle/>
          <a:p>
            <a:fld id="{05F62E55-707C-4369-A92C-39172C856AA9}" type="datetimeFigureOut">
              <a:rPr lang="it-IT" smtClean="0"/>
              <a:t>30/11/2020</a:t>
            </a:fld>
            <a:endParaRPr lang="it-IT"/>
          </a:p>
        </p:txBody>
      </p:sp>
      <p:sp>
        <p:nvSpPr>
          <p:cNvPr id="6" name="Segnaposto piè di pagina 5">
            <a:extLst>
              <a:ext uri="{FF2B5EF4-FFF2-40B4-BE49-F238E27FC236}">
                <a16:creationId xmlns="" xmlns:a16="http://schemas.microsoft.com/office/drawing/2014/main" id="{0CF0046C-F2FD-4C85-A3EC-CC252F8761DA}"/>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 xmlns:a16="http://schemas.microsoft.com/office/drawing/2014/main" id="{5CADDCC8-C367-4FA5-B4FC-158F00BDB7AB}"/>
              </a:ext>
            </a:extLst>
          </p:cNvPr>
          <p:cNvSpPr>
            <a:spLocks noGrp="1"/>
          </p:cNvSpPr>
          <p:nvPr>
            <p:ph type="sldNum" sz="quarter" idx="12"/>
          </p:nvPr>
        </p:nvSpPr>
        <p:spPr/>
        <p:txBody>
          <a:bodyPr/>
          <a:lstStyle/>
          <a:p>
            <a:fld id="{D5753496-4F0B-49ED-AA2A-A776B1BCCB90}" type="slidenum">
              <a:rPr lang="it-IT" smtClean="0"/>
              <a:t>‹N›</a:t>
            </a:fld>
            <a:endParaRPr lang="it-IT"/>
          </a:p>
        </p:txBody>
      </p:sp>
    </p:spTree>
    <p:extLst>
      <p:ext uri="{BB962C8B-B14F-4D97-AF65-F5344CB8AC3E}">
        <p14:creationId xmlns:p14="http://schemas.microsoft.com/office/powerpoint/2010/main" val="33108836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 xmlns:a16="http://schemas.microsoft.com/office/drawing/2014/main" id="{5609D55A-3E70-475B-9A66-3369A2CF1E8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 xmlns:a16="http://schemas.microsoft.com/office/drawing/2014/main" id="{357B32E4-575F-4620-B0E6-A1F4930E122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 xmlns:a16="http://schemas.microsoft.com/office/drawing/2014/main" id="{81F8D3A1-2D4C-4DC0-BBDD-1344D7D31E6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F62E55-707C-4369-A92C-39172C856AA9}" type="datetimeFigureOut">
              <a:rPr lang="it-IT" smtClean="0"/>
              <a:t>30/11/2020</a:t>
            </a:fld>
            <a:endParaRPr lang="it-IT"/>
          </a:p>
        </p:txBody>
      </p:sp>
      <p:sp>
        <p:nvSpPr>
          <p:cNvPr id="5" name="Segnaposto piè di pagina 4">
            <a:extLst>
              <a:ext uri="{FF2B5EF4-FFF2-40B4-BE49-F238E27FC236}">
                <a16:creationId xmlns="" xmlns:a16="http://schemas.microsoft.com/office/drawing/2014/main" id="{A6951D3F-BE59-46FB-929D-4FEA7E75E0B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 xmlns:a16="http://schemas.microsoft.com/office/drawing/2014/main" id="{E8A5D590-3974-4697-BDAD-43D86B69EAA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53496-4F0B-49ED-AA2A-A776B1BCCB90}" type="slidenum">
              <a:rPr lang="it-IT" smtClean="0"/>
              <a:t>‹N›</a:t>
            </a:fld>
            <a:endParaRPr lang="it-IT"/>
          </a:p>
        </p:txBody>
      </p:sp>
    </p:spTree>
    <p:extLst>
      <p:ext uri="{BB962C8B-B14F-4D97-AF65-F5344CB8AC3E}">
        <p14:creationId xmlns:p14="http://schemas.microsoft.com/office/powerpoint/2010/main" val="1594383986"/>
      </p:ext>
    </p:extLst>
  </p:cSld>
  <p:clrMap bg1="lt1" tx1="dk1" bg2="lt2" tx2="dk2" accent1="accent1" accent2="accent2" accent3="accent3" accent4="accent4" accent5="accent5" accent6="accent6" hlink="hlink" folHlink="folHlink"/>
  <p:sldLayoutIdLst>
    <p:sldLayoutId id="2147483852" r:id="rId1"/>
    <p:sldLayoutId id="2147483853" r:id="rId2"/>
    <p:sldLayoutId id="2147483854" r:id="rId3"/>
    <p:sldLayoutId id="2147483855" r:id="rId4"/>
    <p:sldLayoutId id="2147483856" r:id="rId5"/>
    <p:sldLayoutId id="2147483857" r:id="rId6"/>
    <p:sldLayoutId id="2147483858" r:id="rId7"/>
    <p:sldLayoutId id="2147483859" r:id="rId8"/>
    <p:sldLayoutId id="2147483860" r:id="rId9"/>
    <p:sldLayoutId id="2147483861" r:id="rId10"/>
    <p:sldLayoutId id="214748386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audio" Target="../media/audio1.wav"/><Relationship Id="rId1" Type="http://schemas.openxmlformats.org/officeDocument/2006/relationships/slideLayout" Target="../slideLayouts/slideLayout9.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audio" Target="../media/audio1.wav"/><Relationship Id="rId5" Type="http://schemas.openxmlformats.org/officeDocument/2006/relationships/image" Target="../media/image9.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1" name="Rectangle 140">
            <a:extLst>
              <a:ext uri="{FF2B5EF4-FFF2-40B4-BE49-F238E27FC236}">
                <a16:creationId xmlns="" xmlns:a16="http://schemas.microsoft.com/office/drawing/2014/main" id="{2172A0AC-3DCE-4672-BCAF-28FEF91F602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Rectangle 142">
            <a:extLst>
              <a:ext uri="{FF2B5EF4-FFF2-40B4-BE49-F238E27FC236}">
                <a16:creationId xmlns="" xmlns:a16="http://schemas.microsoft.com/office/drawing/2014/main" id="{AE6F1C77-EDC9-4C5F-8C1C-62DD46BDA3C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88952"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2" name="Immagine 71" descr="Immagine che contiene interni, rosso, nero, scuro&#10;&#10;Descrizione generata automaticamente">
            <a:extLst>
              <a:ext uri="{FF2B5EF4-FFF2-40B4-BE49-F238E27FC236}">
                <a16:creationId xmlns="" xmlns:a16="http://schemas.microsoft.com/office/drawing/2014/main" id="{F25905A3-1552-480C-960A-CDD26D40018B}"/>
              </a:ext>
            </a:extLst>
          </p:cNvPr>
          <p:cNvPicPr>
            <a:picLocks noChangeAspect="1"/>
          </p:cNvPicPr>
          <p:nvPr/>
        </p:nvPicPr>
        <p:blipFill rotWithShape="1">
          <a:blip r:embed="rId3">
            <a:alphaModFix amt="40000"/>
            <a:extLst>
              <a:ext uri="{28A0092B-C50C-407E-A947-70E740481C1C}">
                <a14:useLocalDpi xmlns:a14="http://schemas.microsoft.com/office/drawing/2010/main" val="0"/>
              </a:ext>
            </a:extLst>
          </a:blip>
          <a:srcRect l="12957" r="8800"/>
          <a:stretch/>
        </p:blipFill>
        <p:spPr>
          <a:xfrm>
            <a:off x="20" y="10"/>
            <a:ext cx="8450297" cy="6857990"/>
          </a:xfrm>
          <a:prstGeom prst="rect">
            <a:avLst/>
          </a:prstGeom>
        </p:spPr>
      </p:pic>
      <p:sp>
        <p:nvSpPr>
          <p:cNvPr id="68" name="Titolo 67">
            <a:extLst>
              <a:ext uri="{FF2B5EF4-FFF2-40B4-BE49-F238E27FC236}">
                <a16:creationId xmlns="" xmlns:a16="http://schemas.microsoft.com/office/drawing/2014/main" id="{73A5D5E7-80BA-4110-9458-85D1463C8DA4}"/>
              </a:ext>
            </a:extLst>
          </p:cNvPr>
          <p:cNvSpPr>
            <a:spLocks noGrp="1"/>
          </p:cNvSpPr>
          <p:nvPr>
            <p:ph type="title"/>
          </p:nvPr>
        </p:nvSpPr>
        <p:spPr>
          <a:xfrm>
            <a:off x="838201" y="365125"/>
            <a:ext cx="5251316" cy="1627636"/>
          </a:xfrm>
        </p:spPr>
        <p:txBody>
          <a:bodyPr vert="horz" lIns="91440" tIns="45720" rIns="91440" bIns="45720" rtlCol="0" anchor="ctr">
            <a:normAutofit/>
          </a:bodyPr>
          <a:lstStyle/>
          <a:p>
            <a:r>
              <a:rPr lang="en-US" sz="4400" b="1" kern="1200" dirty="0">
                <a:solidFill>
                  <a:schemeClr val="accent5">
                    <a:lumMod val="75000"/>
                  </a:schemeClr>
                </a:solidFill>
                <a:latin typeface="Stencil" panose="040409050D0802020404" pitchFamily="82" charset="0"/>
              </a:rPr>
              <a:t>NO ALLA VIOLENZA CONTRO LE DONNE</a:t>
            </a:r>
          </a:p>
        </p:txBody>
      </p:sp>
      <p:sp>
        <p:nvSpPr>
          <p:cNvPr id="70" name="Segnaposto testo 69">
            <a:extLst>
              <a:ext uri="{FF2B5EF4-FFF2-40B4-BE49-F238E27FC236}">
                <a16:creationId xmlns="" xmlns:a16="http://schemas.microsoft.com/office/drawing/2014/main" id="{73721683-79E2-449C-B2F5-73DE6CACDD8C}"/>
              </a:ext>
            </a:extLst>
          </p:cNvPr>
          <p:cNvSpPr>
            <a:spLocks noGrp="1"/>
          </p:cNvSpPr>
          <p:nvPr>
            <p:ph type="body" sz="half" idx="2"/>
          </p:nvPr>
        </p:nvSpPr>
        <p:spPr>
          <a:xfrm>
            <a:off x="838200" y="2219785"/>
            <a:ext cx="4619621" cy="3957178"/>
          </a:xfrm>
        </p:spPr>
        <p:txBody>
          <a:bodyPr vert="horz" lIns="91440" tIns="45720" rIns="91440" bIns="45720" rtlCol="0">
            <a:normAutofit/>
          </a:bodyPr>
          <a:lstStyle/>
          <a:p>
            <a:r>
              <a:rPr lang="en-US" sz="2000" dirty="0">
                <a:solidFill>
                  <a:srgbClr val="FFFFFF"/>
                </a:solidFill>
              </a:rPr>
              <a:t>”La </a:t>
            </a:r>
            <a:r>
              <a:rPr lang="en-US" sz="2000" dirty="0" err="1">
                <a:solidFill>
                  <a:srgbClr val="FFFFFF"/>
                </a:solidFill>
              </a:rPr>
              <a:t>violenza</a:t>
            </a:r>
            <a:r>
              <a:rPr lang="en-US" sz="2000" dirty="0">
                <a:solidFill>
                  <a:srgbClr val="FFFFFF"/>
                </a:solidFill>
              </a:rPr>
              <a:t> </a:t>
            </a:r>
            <a:r>
              <a:rPr lang="en-US" sz="2000" dirty="0" err="1">
                <a:solidFill>
                  <a:srgbClr val="FFFFFF"/>
                </a:solidFill>
              </a:rPr>
              <a:t>sulle</a:t>
            </a:r>
            <a:r>
              <a:rPr lang="en-US" sz="2000" dirty="0">
                <a:solidFill>
                  <a:srgbClr val="FFFFFF"/>
                </a:solidFill>
              </a:rPr>
              <a:t> </a:t>
            </a:r>
            <a:r>
              <a:rPr lang="en-US" sz="2000" dirty="0" err="1">
                <a:solidFill>
                  <a:srgbClr val="FFFFFF"/>
                </a:solidFill>
              </a:rPr>
              <a:t>donne</a:t>
            </a:r>
            <a:r>
              <a:rPr lang="en-US" sz="2000" dirty="0">
                <a:solidFill>
                  <a:srgbClr val="FFFFFF"/>
                </a:solidFill>
              </a:rPr>
              <a:t> è antica come il mondo, ma </a:t>
            </a:r>
            <a:r>
              <a:rPr lang="en-US" sz="2000" dirty="0" err="1">
                <a:solidFill>
                  <a:srgbClr val="FFFFFF"/>
                </a:solidFill>
              </a:rPr>
              <a:t>oggi</a:t>
            </a:r>
            <a:r>
              <a:rPr lang="en-US" sz="2000" dirty="0">
                <a:solidFill>
                  <a:srgbClr val="FFFFFF"/>
                </a:solidFill>
              </a:rPr>
              <a:t> </a:t>
            </a:r>
            <a:r>
              <a:rPr lang="en-US" sz="2000" dirty="0" err="1">
                <a:solidFill>
                  <a:srgbClr val="FFFFFF"/>
                </a:solidFill>
              </a:rPr>
              <a:t>avremmo</a:t>
            </a:r>
            <a:r>
              <a:rPr lang="en-US" sz="2000" dirty="0">
                <a:solidFill>
                  <a:srgbClr val="FFFFFF"/>
                </a:solidFill>
              </a:rPr>
              <a:t> </a:t>
            </a:r>
            <a:r>
              <a:rPr lang="en-US" sz="2000" dirty="0" err="1">
                <a:solidFill>
                  <a:srgbClr val="FFFFFF"/>
                </a:solidFill>
              </a:rPr>
              <a:t>voluto</a:t>
            </a:r>
            <a:r>
              <a:rPr lang="en-US" sz="2000" dirty="0">
                <a:solidFill>
                  <a:srgbClr val="FFFFFF"/>
                </a:solidFill>
              </a:rPr>
              <a:t> </a:t>
            </a:r>
            <a:r>
              <a:rPr lang="en-US" sz="2000" dirty="0" err="1">
                <a:solidFill>
                  <a:srgbClr val="FFFFFF"/>
                </a:solidFill>
              </a:rPr>
              <a:t>sperare</a:t>
            </a:r>
            <a:r>
              <a:rPr lang="en-US" sz="2000" dirty="0">
                <a:solidFill>
                  <a:srgbClr val="FFFFFF"/>
                </a:solidFill>
              </a:rPr>
              <a:t> </a:t>
            </a:r>
            <a:r>
              <a:rPr lang="en-US" sz="2000" dirty="0" err="1">
                <a:solidFill>
                  <a:srgbClr val="FFFFFF"/>
                </a:solidFill>
              </a:rPr>
              <a:t>che</a:t>
            </a:r>
            <a:r>
              <a:rPr lang="en-US" sz="2000" dirty="0">
                <a:solidFill>
                  <a:srgbClr val="FFFFFF"/>
                </a:solidFill>
              </a:rPr>
              <a:t> una </a:t>
            </a:r>
            <a:r>
              <a:rPr lang="en-US" sz="2000" dirty="0" err="1">
                <a:solidFill>
                  <a:srgbClr val="FFFFFF"/>
                </a:solidFill>
              </a:rPr>
              <a:t>società</a:t>
            </a:r>
            <a:r>
              <a:rPr lang="en-US" sz="2000" dirty="0">
                <a:solidFill>
                  <a:srgbClr val="FFFFFF"/>
                </a:solidFill>
              </a:rPr>
              <a:t> </a:t>
            </a:r>
            <a:r>
              <a:rPr lang="en-US" sz="2000" dirty="0" err="1">
                <a:solidFill>
                  <a:srgbClr val="FFFFFF"/>
                </a:solidFill>
              </a:rPr>
              <a:t>avanzata</a:t>
            </a:r>
            <a:r>
              <a:rPr lang="en-US" sz="2000" dirty="0">
                <a:solidFill>
                  <a:srgbClr val="FFFFFF"/>
                </a:solidFill>
              </a:rPr>
              <a:t>, civile e </a:t>
            </a:r>
            <a:r>
              <a:rPr lang="en-US" sz="2000" dirty="0" err="1">
                <a:solidFill>
                  <a:srgbClr val="FFFFFF"/>
                </a:solidFill>
              </a:rPr>
              <a:t>democratica</a:t>
            </a:r>
            <a:r>
              <a:rPr lang="en-US" sz="2000" dirty="0">
                <a:solidFill>
                  <a:srgbClr val="FFFFFF"/>
                </a:solidFill>
              </a:rPr>
              <a:t> non </a:t>
            </a:r>
            <a:r>
              <a:rPr lang="en-US" sz="2000" dirty="0" err="1">
                <a:solidFill>
                  <a:srgbClr val="FFFFFF"/>
                </a:solidFill>
              </a:rPr>
              <a:t>nutrisse</a:t>
            </a:r>
            <a:r>
              <a:rPr lang="en-US" sz="2000" dirty="0">
                <a:solidFill>
                  <a:srgbClr val="FFFFFF"/>
                </a:solidFill>
              </a:rPr>
              <a:t> le </a:t>
            </a:r>
            <a:r>
              <a:rPr lang="en-US" sz="2000" dirty="0" err="1">
                <a:solidFill>
                  <a:srgbClr val="FFFFFF"/>
                </a:solidFill>
              </a:rPr>
              <a:t>cronache</a:t>
            </a:r>
            <a:r>
              <a:rPr lang="en-US" sz="2000" dirty="0">
                <a:solidFill>
                  <a:srgbClr val="FFFFFF"/>
                </a:solidFill>
              </a:rPr>
              <a:t> di </a:t>
            </a:r>
            <a:r>
              <a:rPr lang="en-US" sz="2000" dirty="0" err="1">
                <a:solidFill>
                  <a:srgbClr val="FFFFFF"/>
                </a:solidFill>
              </a:rPr>
              <a:t>abusi</a:t>
            </a:r>
            <a:r>
              <a:rPr lang="en-US" sz="2000" dirty="0">
                <a:solidFill>
                  <a:srgbClr val="FFFFFF"/>
                </a:solidFill>
              </a:rPr>
              <a:t>, </a:t>
            </a:r>
            <a:r>
              <a:rPr lang="en-US" sz="2000" dirty="0" err="1">
                <a:solidFill>
                  <a:srgbClr val="FFFFFF"/>
                </a:solidFill>
              </a:rPr>
              <a:t>omicidi</a:t>
            </a:r>
            <a:r>
              <a:rPr lang="en-US" sz="2000" dirty="0">
                <a:solidFill>
                  <a:srgbClr val="FFFFFF"/>
                </a:solidFill>
              </a:rPr>
              <a:t> e </a:t>
            </a:r>
            <a:r>
              <a:rPr lang="en-US" sz="2000" dirty="0" err="1">
                <a:solidFill>
                  <a:srgbClr val="FFFFFF"/>
                </a:solidFill>
              </a:rPr>
              <a:t>stupri</a:t>
            </a:r>
            <a:r>
              <a:rPr lang="en-US" sz="2000" dirty="0">
                <a:solidFill>
                  <a:srgbClr val="FFFFFF"/>
                </a:solidFill>
              </a:rPr>
              <a:t>.” (Helga Schneider)</a:t>
            </a:r>
          </a:p>
        </p:txBody>
      </p:sp>
      <p:pic>
        <p:nvPicPr>
          <p:cNvPr id="79" name="Picture 2" descr="25 novembre giornata mondiale contro la violenza sulle donne, il calendario  di iniziative nel Comune di Formia – La Notizia Pontina">
            <a:extLst>
              <a:ext uri="{FF2B5EF4-FFF2-40B4-BE49-F238E27FC236}">
                <a16:creationId xmlns="" xmlns:a16="http://schemas.microsoft.com/office/drawing/2014/main" id="{6394864E-C202-41F3-A717-967D62973D01}"/>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b="18629"/>
          <a:stretch/>
        </p:blipFill>
        <p:spPr bwMode="auto">
          <a:xfrm>
            <a:off x="6225997" y="10"/>
            <a:ext cx="5962785"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98473654"/>
      </p:ext>
    </p:extLst>
  </p:cSld>
  <p:clrMapOvr>
    <a:masterClrMapping/>
  </p:clrMapOvr>
  <p:transition spd="slow">
    <p:fade/>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68"/>
                                        </p:tgtEl>
                                        <p:attrNameLst>
                                          <p:attrName>style.visibility</p:attrName>
                                        </p:attrNameLst>
                                      </p:cBhvr>
                                      <p:to>
                                        <p:strVal val="visible"/>
                                      </p:to>
                                    </p:set>
                                    <p:anim calcmode="lin" valueType="num">
                                      <p:cBhvr>
                                        <p:cTn id="7" dur="500" fill="hold"/>
                                        <p:tgtEl>
                                          <p:spTgt spid="68"/>
                                        </p:tgtEl>
                                        <p:attrNameLst>
                                          <p:attrName>ppt_w</p:attrName>
                                        </p:attrNameLst>
                                      </p:cBhvr>
                                      <p:tavLst>
                                        <p:tav tm="0">
                                          <p:val>
                                            <p:fltVal val="0"/>
                                          </p:val>
                                        </p:tav>
                                        <p:tav tm="100000">
                                          <p:val>
                                            <p:strVal val="#ppt_w"/>
                                          </p:val>
                                        </p:tav>
                                      </p:tavLst>
                                    </p:anim>
                                    <p:anim calcmode="lin" valueType="num">
                                      <p:cBhvr>
                                        <p:cTn id="8" dur="500" fill="hold"/>
                                        <p:tgtEl>
                                          <p:spTgt spid="68"/>
                                        </p:tgtEl>
                                        <p:attrNameLst>
                                          <p:attrName>ppt_h</p:attrName>
                                        </p:attrNameLst>
                                      </p:cBhvr>
                                      <p:tavLst>
                                        <p:tav tm="0">
                                          <p:val>
                                            <p:fltVal val="0"/>
                                          </p:val>
                                        </p:tav>
                                        <p:tav tm="100000">
                                          <p:val>
                                            <p:strVal val="#ppt_h"/>
                                          </p:val>
                                        </p:tav>
                                      </p:tavLst>
                                    </p:anim>
                                    <p:animEffect transition="in" filter="fade">
                                      <p:cBhvr>
                                        <p:cTn id="9" dur="500"/>
                                        <p:tgtEl>
                                          <p:spTgt spid="68"/>
                                        </p:tgtEl>
                                      </p:cBhvr>
                                    </p:animEffect>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nodeType="clickEffect">
                                  <p:stCondLst>
                                    <p:cond delay="0"/>
                                  </p:stCondLst>
                                  <p:childTnLst>
                                    <p:set>
                                      <p:cBhvr>
                                        <p:cTn id="13" dur="1" fill="hold">
                                          <p:stCondLst>
                                            <p:cond delay="0"/>
                                          </p:stCondLst>
                                        </p:cTn>
                                        <p:tgtEl>
                                          <p:spTgt spid="70">
                                            <p:txEl>
                                              <p:pRg st="0" end="0"/>
                                            </p:txEl>
                                          </p:spTgt>
                                        </p:tgtEl>
                                        <p:attrNameLst>
                                          <p:attrName>style.visibility</p:attrName>
                                        </p:attrNameLst>
                                      </p:cBhvr>
                                      <p:to>
                                        <p:strVal val="visible"/>
                                      </p:to>
                                    </p:set>
                                    <p:animEffect transition="in" filter="randombar(horizontal)">
                                      <p:cBhvr>
                                        <p:cTn id="14" dur="2000"/>
                                        <p:tgtEl>
                                          <p:spTgt spid="7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23962611-DFD5-4092-AAFD-559E3DFCE2C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475488"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 xmlns:a16="http://schemas.microsoft.com/office/drawing/2014/main" id="{2270F1FA-0425-408F-9861-80BF5AFB276D}"/>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olo 1">
            <a:extLst>
              <a:ext uri="{FF2B5EF4-FFF2-40B4-BE49-F238E27FC236}">
                <a16:creationId xmlns="" xmlns:a16="http://schemas.microsoft.com/office/drawing/2014/main" id="{95823D71-263B-4097-816A-20FCEF39EAD2}"/>
              </a:ext>
            </a:extLst>
          </p:cNvPr>
          <p:cNvSpPr>
            <a:spLocks noGrp="1"/>
          </p:cNvSpPr>
          <p:nvPr>
            <p:ph type="title"/>
          </p:nvPr>
        </p:nvSpPr>
        <p:spPr>
          <a:xfrm>
            <a:off x="3043403" y="2477297"/>
            <a:ext cx="6105194" cy="1453680"/>
          </a:xfrm>
        </p:spPr>
        <p:txBody>
          <a:bodyPr vert="horz" lIns="91440" tIns="45720" rIns="91440" bIns="45720" rtlCol="0" anchor="b">
            <a:normAutofit/>
          </a:bodyPr>
          <a:lstStyle/>
          <a:p>
            <a:pPr algn="ctr"/>
            <a:r>
              <a:rPr lang="it-IT" sz="2800" b="0" i="1" dirty="0">
                <a:solidFill>
                  <a:srgbClr val="FFFFFF"/>
                </a:solidFill>
                <a:effectLst/>
                <a:latin typeface="Bernard MT Condensed" panose="02050806060905020404" pitchFamily="18" charset="0"/>
              </a:rPr>
              <a:t>Il mostro non dorme sotto il letto. Il mostro può dormire accanto a te.</a:t>
            </a:r>
            <a:r>
              <a:rPr lang="it-IT" sz="2800" dirty="0">
                <a:solidFill>
                  <a:srgbClr val="FFFFFF"/>
                </a:solidFill>
                <a:latin typeface="Bernard MT Condensed" panose="02050806060905020404" pitchFamily="18" charset="0"/>
              </a:rPr>
              <a:t/>
            </a:r>
            <a:br>
              <a:rPr lang="it-IT" sz="2800" dirty="0">
                <a:solidFill>
                  <a:srgbClr val="FFFFFF"/>
                </a:solidFill>
                <a:latin typeface="Bernard MT Condensed" panose="02050806060905020404" pitchFamily="18" charset="0"/>
              </a:rPr>
            </a:br>
            <a:r>
              <a:rPr lang="it-IT" sz="2800" b="0" i="0" dirty="0">
                <a:solidFill>
                  <a:srgbClr val="FFFFFF"/>
                </a:solidFill>
                <a:effectLst/>
                <a:latin typeface="Bernard MT Condensed" panose="02050806060905020404" pitchFamily="18" charset="0"/>
              </a:rPr>
              <a:t>- Anonimo</a:t>
            </a:r>
            <a:endParaRPr lang="en-US" sz="6000" kern="1200" dirty="0">
              <a:solidFill>
                <a:srgbClr val="FFFFFF"/>
              </a:solidFill>
              <a:latin typeface="Bernard MT Condensed" panose="02050806060905020404" pitchFamily="18" charset="0"/>
            </a:endParaRPr>
          </a:p>
        </p:txBody>
      </p:sp>
    </p:spTree>
    <p:extLst>
      <p:ext uri="{BB962C8B-B14F-4D97-AF65-F5344CB8AC3E}">
        <p14:creationId xmlns:p14="http://schemas.microsoft.com/office/powerpoint/2010/main" val="379859871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3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7" name="Rectangle 136">
            <a:extLst>
              <a:ext uri="{FF2B5EF4-FFF2-40B4-BE49-F238E27FC236}">
                <a16:creationId xmlns="" xmlns:a16="http://schemas.microsoft.com/office/drawing/2014/main" id="{AFA67CD3-AB4E-4A7A-BEB8-53C445D8C44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6577125" y="3726"/>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9" name="Picture 138">
            <a:extLst>
              <a:ext uri="{FF2B5EF4-FFF2-40B4-BE49-F238E27FC236}">
                <a16:creationId xmlns="" xmlns:a16="http://schemas.microsoft.com/office/drawing/2014/main" id="{07CF545F-9C2E-4446-97CD-AD92990C2B68}"/>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flipH="1">
            <a:off x="0" y="0"/>
            <a:ext cx="12192000" cy="6858000"/>
          </a:xfrm>
          <a:prstGeom prst="rect">
            <a:avLst/>
          </a:prstGeom>
        </p:spPr>
      </p:pic>
      <p:sp>
        <p:nvSpPr>
          <p:cNvPr id="2" name="Titolo 1">
            <a:extLst>
              <a:ext uri="{FF2B5EF4-FFF2-40B4-BE49-F238E27FC236}">
                <a16:creationId xmlns="" xmlns:a16="http://schemas.microsoft.com/office/drawing/2014/main" id="{AB3B1FC5-4E54-40A6-86E4-CD3712768450}"/>
              </a:ext>
            </a:extLst>
          </p:cNvPr>
          <p:cNvSpPr>
            <a:spLocks noGrp="1"/>
          </p:cNvSpPr>
          <p:nvPr>
            <p:ph type="title"/>
          </p:nvPr>
        </p:nvSpPr>
        <p:spPr>
          <a:xfrm flipV="1">
            <a:off x="9095361" y="2723744"/>
            <a:ext cx="2033082" cy="1741251"/>
          </a:xfrm>
        </p:spPr>
        <p:txBody>
          <a:bodyPr>
            <a:normAutofit/>
          </a:bodyPr>
          <a:lstStyle/>
          <a:p>
            <a:r>
              <a:rPr lang="it-IT" dirty="0">
                <a:solidFill>
                  <a:srgbClr val="000000"/>
                </a:solidFill>
              </a:rPr>
              <a:t>….</a:t>
            </a:r>
          </a:p>
        </p:txBody>
      </p:sp>
      <p:sp>
        <p:nvSpPr>
          <p:cNvPr id="3" name="Segnaposto contenuto 2">
            <a:extLst>
              <a:ext uri="{FF2B5EF4-FFF2-40B4-BE49-F238E27FC236}">
                <a16:creationId xmlns="" xmlns:a16="http://schemas.microsoft.com/office/drawing/2014/main" id="{1670604A-D8DA-4450-96DA-6AAFFC9E478B}"/>
              </a:ext>
            </a:extLst>
          </p:cNvPr>
          <p:cNvSpPr>
            <a:spLocks noGrp="1"/>
          </p:cNvSpPr>
          <p:nvPr>
            <p:ph idx="1"/>
          </p:nvPr>
        </p:nvSpPr>
        <p:spPr>
          <a:xfrm>
            <a:off x="799774" y="549293"/>
            <a:ext cx="5542660" cy="5759414"/>
          </a:xfrm>
        </p:spPr>
        <p:txBody>
          <a:bodyPr anchor="ctr">
            <a:normAutofit/>
          </a:bodyPr>
          <a:lstStyle/>
          <a:p>
            <a:pPr fontAlgn="base"/>
            <a:r>
              <a:rPr lang="it-IT" sz="1400" b="0" i="0" dirty="0">
                <a:solidFill>
                  <a:srgbClr val="000000"/>
                </a:solidFill>
                <a:effectLst/>
                <a:latin typeface="Georgia" panose="02040502050405020303" pitchFamily="18" charset="0"/>
              </a:rPr>
              <a:t>La </a:t>
            </a:r>
            <a:r>
              <a:rPr lang="it-IT" sz="1400" b="1" i="0" dirty="0">
                <a:solidFill>
                  <a:srgbClr val="000000"/>
                </a:solidFill>
                <a:effectLst/>
                <a:latin typeface="inherit"/>
              </a:rPr>
              <a:t>Giornata internazionale per l'eliminazione della violenza contro le donne</a:t>
            </a:r>
            <a:r>
              <a:rPr lang="it-IT" sz="1400" b="0" i="0" dirty="0">
                <a:solidFill>
                  <a:srgbClr val="000000"/>
                </a:solidFill>
                <a:effectLst/>
                <a:latin typeface="Georgia" panose="02040502050405020303" pitchFamily="18" charset="0"/>
              </a:rPr>
              <a:t> è una ricorrenza istituita dall'Assemblea generale delle Nazioni Unite, tramite la risoluzione numero 54/134 del 17 dicembre 1999. L’assemblea dell’Onu ha scelto il 25 novembre come data della ricorrenza e ha invitato i governi, le organizzazioni internazionali e le ONG a organizzare attività volte a sensibilizzare l'opinione pubblica in quel giorno.</a:t>
            </a:r>
          </a:p>
          <a:p>
            <a:pPr fontAlgn="base"/>
            <a:r>
              <a:rPr lang="it-IT" sz="1400" b="1" i="0" cap="all" dirty="0">
                <a:solidFill>
                  <a:srgbClr val="000000"/>
                </a:solidFill>
                <a:effectLst/>
                <a:latin typeface="Arial" panose="020B0604020202020204" pitchFamily="34" charset="0"/>
              </a:rPr>
              <a:t>PERCHÉ È STATA SCELTA QUESTA DATA?</a:t>
            </a:r>
          </a:p>
          <a:p>
            <a:pPr fontAlgn="base"/>
            <a:r>
              <a:rPr lang="it-IT" sz="1400" b="0" i="0" dirty="0">
                <a:solidFill>
                  <a:srgbClr val="000000"/>
                </a:solidFill>
                <a:effectLst/>
                <a:latin typeface="Georgia" panose="02040502050405020303" pitchFamily="18" charset="0"/>
              </a:rPr>
              <a:t>L'Assemblea Generale dell'ONU ha ufficializzato una data che fu scelta da un gruppo di donne attiviste, riunitesi nell'Incontro Femminista Latinoamericano e dei Caraibi, tenutosi a Bogotà nel 1981. Questa data fu scelta in ricordo del brutale assassinio nel 1960 delle tre sorelle </a:t>
            </a:r>
            <a:r>
              <a:rPr lang="it-IT" sz="1400" b="0" i="0" dirty="0" err="1">
                <a:solidFill>
                  <a:srgbClr val="000000"/>
                </a:solidFill>
                <a:effectLst/>
                <a:latin typeface="Georgia" panose="02040502050405020303" pitchFamily="18" charset="0"/>
              </a:rPr>
              <a:t>Mirabal</a:t>
            </a:r>
            <a:r>
              <a:rPr lang="it-IT" sz="1400" b="0" i="0" dirty="0">
                <a:solidFill>
                  <a:srgbClr val="000000"/>
                </a:solidFill>
                <a:effectLst/>
                <a:latin typeface="Georgia" panose="02040502050405020303" pitchFamily="18" charset="0"/>
              </a:rPr>
              <a:t> considerate esempio di donne rivoluzionarie per l'impegno con cui tentarono di contrastare il regime di Rafael </a:t>
            </a:r>
            <a:r>
              <a:rPr lang="it-IT" sz="1400" b="0" i="0" dirty="0" err="1">
                <a:solidFill>
                  <a:srgbClr val="000000"/>
                </a:solidFill>
                <a:effectLst/>
                <a:latin typeface="Georgia" panose="02040502050405020303" pitchFamily="18" charset="0"/>
              </a:rPr>
              <a:t>Leónidas</a:t>
            </a:r>
            <a:r>
              <a:rPr lang="it-IT" sz="1400" b="0" i="0" dirty="0">
                <a:solidFill>
                  <a:srgbClr val="000000"/>
                </a:solidFill>
                <a:effectLst/>
                <a:latin typeface="Georgia" panose="02040502050405020303" pitchFamily="18" charset="0"/>
              </a:rPr>
              <a:t> Trujillo (1930-1961), il dittatore che tenne la Repubblica Dominicana nell'arretratezza e nel caos per oltre 30 anni. Il 25 novembre 1960, infatti, le sorelle </a:t>
            </a:r>
            <a:r>
              <a:rPr lang="it-IT" sz="1400" b="0" i="0" dirty="0" err="1">
                <a:solidFill>
                  <a:srgbClr val="000000"/>
                </a:solidFill>
                <a:effectLst/>
                <a:latin typeface="Georgia" panose="02040502050405020303" pitchFamily="18" charset="0"/>
              </a:rPr>
              <a:t>Mirabal</a:t>
            </a:r>
            <a:r>
              <a:rPr lang="it-IT" sz="1400" b="0" i="0" dirty="0">
                <a:solidFill>
                  <a:srgbClr val="000000"/>
                </a:solidFill>
                <a:effectLst/>
                <a:latin typeface="Georgia" panose="02040502050405020303" pitchFamily="18" charset="0"/>
              </a:rPr>
              <a:t>, mentre si recavano a far visita ai loro mariti in prigione, furono bloccate sulla strada da agenti del Servizio di informazione militare. Condotte in un luogo nascosto nelle vicinanze furono torturate, massacrate a colpi di bastone e strangolate, per poi essere gettate in un precipizio, a bordo della loro auto, per simulare un incidente.</a:t>
            </a:r>
          </a:p>
          <a:p>
            <a:endParaRPr lang="it-IT" sz="1100" dirty="0">
              <a:solidFill>
                <a:srgbClr val="000000"/>
              </a:solidFill>
            </a:endParaRPr>
          </a:p>
        </p:txBody>
      </p:sp>
      <p:sp>
        <p:nvSpPr>
          <p:cNvPr id="141" name="Freeform 62">
            <a:extLst>
              <a:ext uri="{FF2B5EF4-FFF2-40B4-BE49-F238E27FC236}">
                <a16:creationId xmlns="" xmlns:a16="http://schemas.microsoft.com/office/drawing/2014/main" id="{339C8D78-A644-462F-B674-F440635E535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H="1">
            <a:off x="7191562"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85000"/>
                  </a:schemeClr>
                </a:gs>
                <a:gs pos="100000">
                  <a:schemeClr val="bg2">
                    <a:lumMod val="8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2052" name="Picture 4">
            <a:extLst>
              <a:ext uri="{FF2B5EF4-FFF2-40B4-BE49-F238E27FC236}">
                <a16:creationId xmlns="" xmlns:a16="http://schemas.microsoft.com/office/drawing/2014/main" id="{AE642E35-62D9-4A8A-A86F-3C5672070954}"/>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8100821" y="2181871"/>
            <a:ext cx="3661831" cy="25144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57497749"/>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2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anim calcmode="lin" valueType="num">
                                      <p:cBhvr>
                                        <p:cTn id="13"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2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anim calcmode="lin" valueType="num">
                                      <p:cBhvr>
                                        <p:cTn id="18"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2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 xmlns:a16="http://schemas.microsoft.com/office/drawing/2014/main" id="{9BFE1AD3-B2BC-4567-8B4A-DCB8F908097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 xmlns:a16="http://schemas.microsoft.com/office/drawing/2014/main" id="{CD70A28E-4FD8-4474-A206-E15B5EBB303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685801"/>
            <a:ext cx="12188952" cy="521767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17">
            <a:extLst>
              <a:ext uri="{FF2B5EF4-FFF2-40B4-BE49-F238E27FC236}">
                <a16:creationId xmlns="" xmlns:a16="http://schemas.microsoft.com/office/drawing/2014/main" id="{FDE75AAD-F4A4-4ED2-9A2F-B2412F936C4D}"/>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8235" t="20008" r="8214" b="52759"/>
          <a:stretch/>
        </p:blipFill>
        <p:spPr>
          <a:xfrm flipV="1">
            <a:off x="2" y="0"/>
            <a:ext cx="12191999" cy="2235323"/>
          </a:xfrm>
          <a:custGeom>
            <a:avLst/>
            <a:gdLst>
              <a:gd name="connsiteX0" fmla="*/ 0 w 12191999"/>
              <a:gd name="connsiteY0" fmla="*/ 2235323 h 2235323"/>
              <a:gd name="connsiteX1" fmla="*/ 12191999 w 12191999"/>
              <a:gd name="connsiteY1" fmla="*/ 2235323 h 2235323"/>
              <a:gd name="connsiteX2" fmla="*/ 12191999 w 12191999"/>
              <a:gd name="connsiteY2" fmla="*/ 0 h 2235323"/>
              <a:gd name="connsiteX3" fmla="*/ 0 w 12191999"/>
              <a:gd name="connsiteY3" fmla="*/ 0 h 2235323"/>
            </a:gdLst>
            <a:ahLst/>
            <a:cxnLst>
              <a:cxn ang="0">
                <a:pos x="connsiteX0" y="connsiteY0"/>
              </a:cxn>
              <a:cxn ang="0">
                <a:pos x="connsiteX1" y="connsiteY1"/>
              </a:cxn>
              <a:cxn ang="0">
                <a:pos x="connsiteX2" y="connsiteY2"/>
              </a:cxn>
              <a:cxn ang="0">
                <a:pos x="connsiteX3" y="connsiteY3"/>
              </a:cxn>
            </a:cxnLst>
            <a:rect l="l" t="t" r="r" b="b"/>
            <a:pathLst>
              <a:path w="12191999" h="2235323">
                <a:moveTo>
                  <a:pt x="0" y="2235323"/>
                </a:moveTo>
                <a:lnTo>
                  <a:pt x="12191999" y="2235323"/>
                </a:lnTo>
                <a:lnTo>
                  <a:pt x="12191999" y="0"/>
                </a:lnTo>
                <a:lnTo>
                  <a:pt x="0" y="0"/>
                </a:lnTo>
                <a:close/>
              </a:path>
            </a:pathLst>
          </a:custGeom>
        </p:spPr>
      </p:pic>
      <p:sp>
        <p:nvSpPr>
          <p:cNvPr id="2" name="Titolo 1">
            <a:extLst>
              <a:ext uri="{FF2B5EF4-FFF2-40B4-BE49-F238E27FC236}">
                <a16:creationId xmlns="" xmlns:a16="http://schemas.microsoft.com/office/drawing/2014/main" id="{85EA96C7-8120-431E-9631-25F3EF95E9C7}"/>
              </a:ext>
            </a:extLst>
          </p:cNvPr>
          <p:cNvSpPr>
            <a:spLocks noGrp="1"/>
          </p:cNvSpPr>
          <p:nvPr>
            <p:ph type="title"/>
          </p:nvPr>
        </p:nvSpPr>
        <p:spPr>
          <a:xfrm>
            <a:off x="753925" y="1601735"/>
            <a:ext cx="10684151" cy="3845754"/>
          </a:xfrm>
        </p:spPr>
        <p:txBody>
          <a:bodyPr vert="horz" lIns="91440" tIns="45720" rIns="91440" bIns="45720" rtlCol="0" anchor="b">
            <a:normAutofit fontScale="90000"/>
          </a:bodyPr>
          <a:lstStyle/>
          <a:p>
            <a:pPr algn="ctr" fontAlgn="base"/>
            <a:r>
              <a:rPr lang="en-US" sz="1700" b="1" i="0" kern="1200" cap="all" dirty="0">
                <a:solidFill>
                  <a:srgbClr val="FFFFFF"/>
                </a:solidFill>
                <a:effectLst/>
                <a:latin typeface="+mj-lt"/>
                <a:ea typeface="+mj-ea"/>
                <a:cs typeface="+mj-cs"/>
              </a:rPr>
              <a:t>CHI ERANO LE SORELLE MIRABAL?</a:t>
            </a:r>
            <a:br>
              <a:rPr lang="en-US" sz="1700" b="1" i="0" kern="1200" cap="all" dirty="0">
                <a:solidFill>
                  <a:srgbClr val="FFFFFF"/>
                </a:solidFill>
                <a:effectLst/>
                <a:latin typeface="+mj-lt"/>
                <a:ea typeface="+mj-ea"/>
                <a:cs typeface="+mj-cs"/>
              </a:rPr>
            </a:br>
            <a:r>
              <a:rPr lang="en-US" sz="1700" b="0" i="0" kern="1200" dirty="0">
                <a:solidFill>
                  <a:srgbClr val="FFFFFF"/>
                </a:solidFill>
                <a:effectLst/>
                <a:latin typeface="+mj-lt"/>
                <a:ea typeface="+mj-ea"/>
                <a:cs typeface="+mj-cs"/>
              </a:rPr>
              <a:t>  Patria, Minerva e María Teresa Mirabal, </a:t>
            </a:r>
            <a:r>
              <a:rPr lang="en-US" sz="1700" b="0" i="0" kern="1200" dirty="0" err="1">
                <a:solidFill>
                  <a:srgbClr val="FFFFFF"/>
                </a:solidFill>
                <a:effectLst/>
                <a:latin typeface="+mj-lt"/>
                <a:ea typeface="+mj-ea"/>
                <a:cs typeface="+mj-cs"/>
              </a:rPr>
              <a:t>assieme</a:t>
            </a:r>
            <a:r>
              <a:rPr lang="en-US" sz="1700" b="0" i="0" kern="1200" dirty="0">
                <a:solidFill>
                  <a:srgbClr val="FFFFFF"/>
                </a:solidFill>
                <a:effectLst/>
                <a:latin typeface="+mj-lt"/>
                <a:ea typeface="+mj-ea"/>
                <a:cs typeface="+mj-cs"/>
              </a:rPr>
              <a:t> ai </a:t>
            </a:r>
            <a:r>
              <a:rPr lang="en-US" sz="1700" b="0" i="0" kern="1200" dirty="0" err="1">
                <a:solidFill>
                  <a:srgbClr val="FFFFFF"/>
                </a:solidFill>
                <a:effectLst/>
                <a:latin typeface="+mj-lt"/>
                <a:ea typeface="+mj-ea"/>
                <a:cs typeface="+mj-cs"/>
              </a:rPr>
              <a:t>loro</a:t>
            </a:r>
            <a:r>
              <a:rPr lang="en-US" sz="1700" b="0" i="0" kern="1200" dirty="0">
                <a:solidFill>
                  <a:srgbClr val="FFFFFF"/>
                </a:solidFill>
                <a:effectLst/>
                <a:latin typeface="+mj-lt"/>
                <a:ea typeface="+mj-ea"/>
                <a:cs typeface="+mj-cs"/>
              </a:rPr>
              <a:t> </a:t>
            </a:r>
            <a:r>
              <a:rPr lang="en-US" sz="1700" b="0" i="0" kern="1200" dirty="0" err="1">
                <a:solidFill>
                  <a:srgbClr val="FFFFFF"/>
                </a:solidFill>
                <a:effectLst/>
                <a:latin typeface="+mj-lt"/>
                <a:ea typeface="+mj-ea"/>
                <a:cs typeface="+mj-cs"/>
              </a:rPr>
              <a:t>mariti</a:t>
            </a:r>
            <a:r>
              <a:rPr lang="en-US" sz="1700" b="0" i="0" kern="1200" dirty="0">
                <a:solidFill>
                  <a:srgbClr val="FFFFFF"/>
                </a:solidFill>
                <a:effectLst/>
                <a:latin typeface="+mj-lt"/>
                <a:ea typeface="+mj-ea"/>
                <a:cs typeface="+mj-cs"/>
              </a:rPr>
              <a:t>, </a:t>
            </a:r>
            <a:r>
              <a:rPr lang="en-US" sz="1700" b="0" i="0" kern="1200" dirty="0" err="1">
                <a:solidFill>
                  <a:srgbClr val="FFFFFF"/>
                </a:solidFill>
                <a:effectLst/>
                <a:latin typeface="+mj-lt"/>
                <a:ea typeface="+mj-ea"/>
                <a:cs typeface="+mj-cs"/>
              </a:rPr>
              <a:t>erano</a:t>
            </a:r>
            <a:r>
              <a:rPr lang="en-US" sz="1700" b="0" i="0" kern="1200" dirty="0">
                <a:solidFill>
                  <a:srgbClr val="FFFFFF"/>
                </a:solidFill>
                <a:effectLst/>
                <a:latin typeface="+mj-lt"/>
                <a:ea typeface="+mj-ea"/>
                <a:cs typeface="+mj-cs"/>
              </a:rPr>
              <a:t> </a:t>
            </a:r>
            <a:r>
              <a:rPr lang="en-US" sz="1700" b="0" i="0" kern="1200" dirty="0" err="1">
                <a:solidFill>
                  <a:srgbClr val="FFFFFF"/>
                </a:solidFill>
                <a:effectLst/>
                <a:latin typeface="+mj-lt"/>
                <a:ea typeface="+mj-ea"/>
                <a:cs typeface="+mj-cs"/>
              </a:rPr>
              <a:t>delle</a:t>
            </a:r>
            <a:r>
              <a:rPr lang="en-US" sz="1700" b="0" i="0" kern="1200" dirty="0">
                <a:solidFill>
                  <a:srgbClr val="FFFFFF"/>
                </a:solidFill>
                <a:effectLst/>
                <a:latin typeface="+mj-lt"/>
                <a:ea typeface="+mj-ea"/>
                <a:cs typeface="+mj-cs"/>
              </a:rPr>
              <a:t> </a:t>
            </a:r>
            <a:r>
              <a:rPr lang="en-US" sz="1700" b="0" i="0" kern="1200" dirty="0" err="1">
                <a:solidFill>
                  <a:srgbClr val="FFFFFF"/>
                </a:solidFill>
                <a:effectLst/>
                <a:latin typeface="+mj-lt"/>
                <a:ea typeface="+mj-ea"/>
                <a:cs typeface="+mj-cs"/>
              </a:rPr>
              <a:t>attiviste</a:t>
            </a:r>
            <a:r>
              <a:rPr lang="en-US" sz="1700" b="0" i="0" kern="1200" dirty="0">
                <a:solidFill>
                  <a:srgbClr val="FFFFFF"/>
                </a:solidFill>
                <a:effectLst/>
                <a:latin typeface="+mj-lt"/>
                <a:ea typeface="+mj-ea"/>
                <a:cs typeface="+mj-cs"/>
              </a:rPr>
              <a:t> del “</a:t>
            </a:r>
            <a:r>
              <a:rPr lang="en-US" sz="1700" b="0" i="0" kern="1200" dirty="0" err="1">
                <a:solidFill>
                  <a:srgbClr val="FFFFFF"/>
                </a:solidFill>
                <a:effectLst/>
                <a:latin typeface="+mj-lt"/>
                <a:ea typeface="+mj-ea"/>
                <a:cs typeface="+mj-cs"/>
              </a:rPr>
              <a:t>Movimento</a:t>
            </a:r>
            <a:r>
              <a:rPr lang="en-US" sz="1700" b="0" i="0" kern="1200" dirty="0">
                <a:solidFill>
                  <a:srgbClr val="FFFFFF"/>
                </a:solidFill>
                <a:effectLst/>
                <a:latin typeface="+mj-lt"/>
                <a:ea typeface="+mj-ea"/>
                <a:cs typeface="+mj-cs"/>
              </a:rPr>
              <a:t> 14 </a:t>
            </a:r>
            <a:r>
              <a:rPr lang="en-US" sz="1700" b="0" i="0" kern="1200" dirty="0" err="1">
                <a:solidFill>
                  <a:srgbClr val="FFFFFF"/>
                </a:solidFill>
                <a:effectLst/>
                <a:latin typeface="+mj-lt"/>
                <a:ea typeface="+mj-ea"/>
                <a:cs typeface="+mj-cs"/>
              </a:rPr>
              <a:t>giugno</a:t>
            </a:r>
            <a:r>
              <a:rPr lang="en-US" sz="1700" b="0" i="0" kern="1200" dirty="0">
                <a:solidFill>
                  <a:srgbClr val="FFFFFF"/>
                </a:solidFill>
                <a:effectLst/>
                <a:latin typeface="+mj-lt"/>
                <a:ea typeface="+mj-ea"/>
                <a:cs typeface="+mj-cs"/>
              </a:rPr>
              <a:t>”, un </a:t>
            </a:r>
            <a:r>
              <a:rPr lang="en-US" sz="1700" b="0" i="0" kern="1200" dirty="0" err="1">
                <a:solidFill>
                  <a:srgbClr val="FFFFFF"/>
                </a:solidFill>
                <a:effectLst/>
                <a:latin typeface="+mj-lt"/>
                <a:ea typeface="+mj-ea"/>
                <a:cs typeface="+mj-cs"/>
              </a:rPr>
              <a:t>gruppo</a:t>
            </a:r>
            <a:r>
              <a:rPr lang="en-US" sz="1700" b="0" i="0" kern="1200" dirty="0">
                <a:solidFill>
                  <a:srgbClr val="FFFFFF"/>
                </a:solidFill>
                <a:effectLst/>
                <a:latin typeface="+mj-lt"/>
                <a:ea typeface="+mj-ea"/>
                <a:cs typeface="+mj-cs"/>
              </a:rPr>
              <a:t> politico </a:t>
            </a:r>
            <a:r>
              <a:rPr lang="en-US" sz="1700" b="0" i="0" kern="1200" dirty="0" err="1">
                <a:solidFill>
                  <a:srgbClr val="FFFFFF"/>
                </a:solidFill>
                <a:effectLst/>
                <a:latin typeface="+mj-lt"/>
                <a:ea typeface="+mj-ea"/>
                <a:cs typeface="+mj-cs"/>
              </a:rPr>
              <a:t>clandestino</a:t>
            </a:r>
            <a:r>
              <a:rPr lang="en-US" sz="1700" b="0" i="0" kern="1200" dirty="0">
                <a:solidFill>
                  <a:srgbClr val="FFFFFF"/>
                </a:solidFill>
                <a:effectLst/>
                <a:latin typeface="+mj-lt"/>
                <a:ea typeface="+mj-ea"/>
                <a:cs typeface="+mj-cs"/>
              </a:rPr>
              <a:t> </a:t>
            </a:r>
            <a:r>
              <a:rPr lang="en-US" sz="1700" b="0" i="0" kern="1200" dirty="0" err="1">
                <a:solidFill>
                  <a:srgbClr val="FFFFFF"/>
                </a:solidFill>
                <a:effectLst/>
                <a:latin typeface="+mj-lt"/>
                <a:ea typeface="+mj-ea"/>
                <a:cs typeface="+mj-cs"/>
              </a:rPr>
              <a:t>dominicano</a:t>
            </a:r>
            <a:r>
              <a:rPr lang="en-US" sz="1700" b="0" i="0" kern="1200" dirty="0">
                <a:solidFill>
                  <a:srgbClr val="FFFFFF"/>
                </a:solidFill>
                <a:effectLst/>
                <a:latin typeface="+mj-lt"/>
                <a:ea typeface="+mj-ea"/>
                <a:cs typeface="+mj-cs"/>
              </a:rPr>
              <a:t> </a:t>
            </a:r>
            <a:r>
              <a:rPr lang="en-US" sz="1700" b="0" i="0" kern="1200" dirty="0" err="1">
                <a:solidFill>
                  <a:srgbClr val="FFFFFF"/>
                </a:solidFill>
                <a:effectLst/>
                <a:latin typeface="+mj-lt"/>
                <a:ea typeface="+mj-ea"/>
                <a:cs typeface="+mj-cs"/>
              </a:rPr>
              <a:t>che</a:t>
            </a:r>
            <a:r>
              <a:rPr lang="en-US" sz="1700" b="0" i="0" kern="1200" dirty="0">
                <a:solidFill>
                  <a:srgbClr val="FFFFFF"/>
                </a:solidFill>
                <a:effectLst/>
                <a:latin typeface="+mj-lt"/>
                <a:ea typeface="+mj-ea"/>
                <a:cs typeface="+mj-cs"/>
              </a:rPr>
              <a:t> </a:t>
            </a:r>
            <a:r>
              <a:rPr lang="en-US" sz="1700" b="0" i="0" kern="1200" dirty="0" err="1">
                <a:solidFill>
                  <a:srgbClr val="FFFFFF"/>
                </a:solidFill>
                <a:effectLst/>
                <a:latin typeface="+mj-lt"/>
                <a:ea typeface="+mj-ea"/>
                <a:cs typeface="+mj-cs"/>
              </a:rPr>
              <a:t>si</a:t>
            </a:r>
            <a:r>
              <a:rPr lang="en-US" sz="1700" b="0" i="0" kern="1200" dirty="0">
                <a:solidFill>
                  <a:srgbClr val="FFFFFF"/>
                </a:solidFill>
                <a:effectLst/>
                <a:latin typeface="+mj-lt"/>
                <a:ea typeface="+mj-ea"/>
                <a:cs typeface="+mj-cs"/>
              </a:rPr>
              <a:t> </a:t>
            </a:r>
            <a:r>
              <a:rPr lang="en-US" sz="1700" b="0" i="0" kern="1200" dirty="0" err="1">
                <a:solidFill>
                  <a:srgbClr val="FFFFFF"/>
                </a:solidFill>
                <a:effectLst/>
                <a:latin typeface="+mj-lt"/>
                <a:ea typeface="+mj-ea"/>
                <a:cs typeface="+mj-cs"/>
              </a:rPr>
              <a:t>opponeva</a:t>
            </a:r>
            <a:r>
              <a:rPr lang="en-US" sz="1700" b="0" i="0" kern="1200" dirty="0">
                <a:solidFill>
                  <a:srgbClr val="FFFFFF"/>
                </a:solidFill>
                <a:effectLst/>
                <a:latin typeface="+mj-lt"/>
                <a:ea typeface="+mj-ea"/>
                <a:cs typeface="+mj-cs"/>
              </a:rPr>
              <a:t> </a:t>
            </a:r>
            <a:r>
              <a:rPr lang="en-US" sz="1700" b="0" i="0" kern="1200" dirty="0" err="1">
                <a:solidFill>
                  <a:srgbClr val="FFFFFF"/>
                </a:solidFill>
                <a:effectLst/>
                <a:latin typeface="+mj-lt"/>
                <a:ea typeface="+mj-ea"/>
                <a:cs typeface="+mj-cs"/>
              </a:rPr>
              <a:t>alla</a:t>
            </a:r>
            <a:r>
              <a:rPr lang="en-US" sz="1700" b="0" i="0" kern="1200" dirty="0">
                <a:solidFill>
                  <a:srgbClr val="FFFFFF"/>
                </a:solidFill>
                <a:effectLst/>
                <a:latin typeface="+mj-lt"/>
                <a:ea typeface="+mj-ea"/>
                <a:cs typeface="+mj-cs"/>
              </a:rPr>
              <a:t> </a:t>
            </a:r>
            <a:r>
              <a:rPr lang="en-US" sz="1700" b="0" i="0" kern="1200" dirty="0" err="1">
                <a:solidFill>
                  <a:srgbClr val="FFFFFF"/>
                </a:solidFill>
                <a:effectLst/>
                <a:latin typeface="+mj-lt"/>
                <a:ea typeface="+mj-ea"/>
                <a:cs typeface="+mj-cs"/>
              </a:rPr>
              <a:t>dittatura</a:t>
            </a:r>
            <a:r>
              <a:rPr lang="en-US" sz="1700" b="0" i="0" kern="1200" dirty="0">
                <a:solidFill>
                  <a:srgbClr val="FFFFFF"/>
                </a:solidFill>
                <a:effectLst/>
                <a:latin typeface="+mj-lt"/>
                <a:ea typeface="+mj-ea"/>
                <a:cs typeface="+mj-cs"/>
              </a:rPr>
              <a:t> di Rafael </a:t>
            </a:r>
            <a:r>
              <a:rPr lang="en-US" sz="1700" b="0" i="0" kern="1200" dirty="0" err="1">
                <a:solidFill>
                  <a:srgbClr val="FFFFFF"/>
                </a:solidFill>
                <a:effectLst/>
                <a:latin typeface="+mj-lt"/>
                <a:ea typeface="+mj-ea"/>
                <a:cs typeface="+mj-cs"/>
              </a:rPr>
              <a:t>Leónidas</a:t>
            </a:r>
            <a:r>
              <a:rPr lang="en-US" sz="1700" b="0" i="0" kern="1200" dirty="0">
                <a:solidFill>
                  <a:srgbClr val="FFFFFF"/>
                </a:solidFill>
                <a:effectLst/>
                <a:latin typeface="+mj-lt"/>
                <a:ea typeface="+mj-ea"/>
                <a:cs typeface="+mj-cs"/>
              </a:rPr>
              <a:t> Trujillo. Nate </a:t>
            </a:r>
            <a:r>
              <a:rPr lang="en-US" sz="1700" b="0" i="0" kern="1200" dirty="0" err="1">
                <a:solidFill>
                  <a:srgbClr val="FFFFFF"/>
                </a:solidFill>
                <a:effectLst/>
                <a:latin typeface="+mj-lt"/>
                <a:ea typeface="+mj-ea"/>
                <a:cs typeface="+mj-cs"/>
              </a:rPr>
              <a:t>tra</a:t>
            </a:r>
            <a:r>
              <a:rPr lang="en-US" sz="1700" b="0" i="0" kern="1200" dirty="0">
                <a:solidFill>
                  <a:srgbClr val="FFFFFF"/>
                </a:solidFill>
                <a:effectLst/>
                <a:latin typeface="+mj-lt"/>
                <a:ea typeface="+mj-ea"/>
                <a:cs typeface="+mj-cs"/>
              </a:rPr>
              <a:t> il 1924 e il 1935, </a:t>
            </a:r>
            <a:r>
              <a:rPr lang="en-US" sz="1700" b="0" i="0" kern="1200" dirty="0" err="1">
                <a:solidFill>
                  <a:srgbClr val="FFFFFF"/>
                </a:solidFill>
                <a:effectLst/>
                <a:latin typeface="+mj-lt"/>
                <a:ea typeface="+mj-ea"/>
                <a:cs typeface="+mj-cs"/>
              </a:rPr>
              <a:t>hanno</a:t>
            </a:r>
            <a:r>
              <a:rPr lang="en-US" sz="1700" b="0" i="0" kern="1200" dirty="0">
                <a:solidFill>
                  <a:srgbClr val="FFFFFF"/>
                </a:solidFill>
                <a:effectLst/>
                <a:latin typeface="+mj-lt"/>
                <a:ea typeface="+mj-ea"/>
                <a:cs typeface="+mj-cs"/>
              </a:rPr>
              <a:t> </a:t>
            </a:r>
            <a:r>
              <a:rPr lang="en-US" sz="1700" b="0" i="0" kern="1200" dirty="0" err="1">
                <a:solidFill>
                  <a:srgbClr val="FFFFFF"/>
                </a:solidFill>
                <a:effectLst/>
                <a:latin typeface="+mj-lt"/>
                <a:ea typeface="+mj-ea"/>
                <a:cs typeface="+mj-cs"/>
              </a:rPr>
              <a:t>trovato</a:t>
            </a:r>
            <a:r>
              <a:rPr lang="en-US" sz="1700" b="0" i="0" kern="1200" dirty="0">
                <a:solidFill>
                  <a:srgbClr val="FFFFFF"/>
                </a:solidFill>
                <a:effectLst/>
                <a:latin typeface="+mj-lt"/>
                <a:ea typeface="+mj-ea"/>
                <a:cs typeface="+mj-cs"/>
              </a:rPr>
              <a:t> la </a:t>
            </a:r>
            <a:r>
              <a:rPr lang="en-US" sz="1700" b="0" i="0" kern="1200" dirty="0" err="1">
                <a:solidFill>
                  <a:srgbClr val="FFFFFF"/>
                </a:solidFill>
                <a:effectLst/>
                <a:latin typeface="+mj-lt"/>
                <a:ea typeface="+mj-ea"/>
                <a:cs typeface="+mj-cs"/>
              </a:rPr>
              <a:t>morte</a:t>
            </a:r>
            <a:r>
              <a:rPr lang="en-US" sz="1700" b="0" i="0" kern="1200" dirty="0">
                <a:solidFill>
                  <a:srgbClr val="FFFFFF"/>
                </a:solidFill>
                <a:effectLst/>
                <a:latin typeface="+mj-lt"/>
                <a:ea typeface="+mj-ea"/>
                <a:cs typeface="+mj-cs"/>
              </a:rPr>
              <a:t> </a:t>
            </a:r>
            <a:r>
              <a:rPr lang="en-US" sz="1700" b="0" i="0" kern="1200" dirty="0" err="1">
                <a:solidFill>
                  <a:srgbClr val="FFFFFF"/>
                </a:solidFill>
                <a:effectLst/>
                <a:latin typeface="+mj-lt"/>
                <a:ea typeface="+mj-ea"/>
                <a:cs typeface="+mj-cs"/>
              </a:rPr>
              <a:t>nello</a:t>
            </a:r>
            <a:r>
              <a:rPr lang="en-US" sz="1700" b="0" i="0" kern="1200" dirty="0">
                <a:solidFill>
                  <a:srgbClr val="FFFFFF"/>
                </a:solidFill>
                <a:effectLst/>
                <a:latin typeface="+mj-lt"/>
                <a:ea typeface="+mj-ea"/>
                <a:cs typeface="+mj-cs"/>
              </a:rPr>
              <a:t> </a:t>
            </a:r>
            <a:r>
              <a:rPr lang="en-US" sz="1700" b="0" i="0" kern="1200" dirty="0" err="1">
                <a:solidFill>
                  <a:srgbClr val="FFFFFF"/>
                </a:solidFill>
                <a:effectLst/>
                <a:latin typeface="+mj-lt"/>
                <a:ea typeface="+mj-ea"/>
                <a:cs typeface="+mj-cs"/>
              </a:rPr>
              <a:t>stesso</a:t>
            </a:r>
            <a:r>
              <a:rPr lang="en-US" sz="1700" b="0" i="0" kern="1200" dirty="0">
                <a:solidFill>
                  <a:srgbClr val="FFFFFF"/>
                </a:solidFill>
                <a:effectLst/>
                <a:latin typeface="+mj-lt"/>
                <a:ea typeface="+mj-ea"/>
                <a:cs typeface="+mj-cs"/>
              </a:rPr>
              <a:t> </a:t>
            </a:r>
            <a:r>
              <a:rPr lang="en-US" sz="1700" b="0" i="0" kern="1200" dirty="0" err="1">
                <a:solidFill>
                  <a:srgbClr val="FFFFFF"/>
                </a:solidFill>
                <a:effectLst/>
                <a:latin typeface="+mj-lt"/>
                <a:ea typeface="+mj-ea"/>
                <a:cs typeface="+mj-cs"/>
              </a:rPr>
              <a:t>giorno</a:t>
            </a:r>
            <a:r>
              <a:rPr lang="en-US" sz="1700" b="0" i="0" kern="1200" dirty="0">
                <a:solidFill>
                  <a:srgbClr val="FFFFFF"/>
                </a:solidFill>
                <a:effectLst/>
                <a:latin typeface="+mj-lt"/>
                <a:ea typeface="+mj-ea"/>
                <a:cs typeface="+mj-cs"/>
              </a:rPr>
              <a:t>: il 25 </a:t>
            </a:r>
            <a:r>
              <a:rPr lang="en-US" sz="1700" b="0" i="0" kern="1200" dirty="0" err="1">
                <a:solidFill>
                  <a:srgbClr val="FFFFFF"/>
                </a:solidFill>
                <a:effectLst/>
                <a:latin typeface="+mj-lt"/>
                <a:ea typeface="+mj-ea"/>
                <a:cs typeface="+mj-cs"/>
              </a:rPr>
              <a:t>novembre</a:t>
            </a:r>
            <a:r>
              <a:rPr lang="en-US" sz="1700" b="0" i="0" kern="1200" dirty="0">
                <a:solidFill>
                  <a:srgbClr val="FFFFFF"/>
                </a:solidFill>
                <a:effectLst/>
                <a:latin typeface="+mj-lt"/>
                <a:ea typeface="+mj-ea"/>
                <a:cs typeface="+mj-cs"/>
              </a:rPr>
              <a:t>. Le </a:t>
            </a:r>
            <a:r>
              <a:rPr lang="en-US" sz="1700" b="0" i="0" kern="1200" dirty="0" err="1">
                <a:solidFill>
                  <a:srgbClr val="FFFFFF"/>
                </a:solidFill>
                <a:effectLst/>
                <a:latin typeface="+mj-lt"/>
                <a:ea typeface="+mj-ea"/>
                <a:cs typeface="+mj-cs"/>
              </a:rPr>
              <a:t>tre</a:t>
            </a:r>
            <a:r>
              <a:rPr lang="en-US" sz="1700" b="0" i="0" kern="1200" dirty="0">
                <a:solidFill>
                  <a:srgbClr val="FFFFFF"/>
                </a:solidFill>
                <a:effectLst/>
                <a:latin typeface="+mj-lt"/>
                <a:ea typeface="+mj-ea"/>
                <a:cs typeface="+mj-cs"/>
              </a:rPr>
              <a:t> </a:t>
            </a:r>
            <a:r>
              <a:rPr lang="en-US" sz="1700" b="0" i="0" kern="1200" dirty="0" err="1">
                <a:solidFill>
                  <a:srgbClr val="FFFFFF"/>
                </a:solidFill>
                <a:effectLst/>
                <a:latin typeface="+mj-lt"/>
                <a:ea typeface="+mj-ea"/>
                <a:cs typeface="+mj-cs"/>
              </a:rPr>
              <a:t>sorelle</a:t>
            </a:r>
            <a:r>
              <a:rPr lang="en-US" sz="1700" b="0" i="0" kern="1200" dirty="0">
                <a:solidFill>
                  <a:srgbClr val="FFFFFF"/>
                </a:solidFill>
                <a:effectLst/>
                <a:latin typeface="+mj-lt"/>
                <a:ea typeface="+mj-ea"/>
                <a:cs typeface="+mj-cs"/>
              </a:rPr>
              <a:t>, a causa </a:t>
            </a:r>
            <a:r>
              <a:rPr lang="en-US" sz="1700" b="0" i="0" kern="1200" dirty="0" err="1">
                <a:solidFill>
                  <a:srgbClr val="FFFFFF"/>
                </a:solidFill>
                <a:effectLst/>
                <a:latin typeface="+mj-lt"/>
                <a:ea typeface="+mj-ea"/>
                <a:cs typeface="+mj-cs"/>
              </a:rPr>
              <a:t>della</a:t>
            </a:r>
            <a:r>
              <a:rPr lang="en-US" sz="1700" b="0" i="0" kern="1200" dirty="0">
                <a:solidFill>
                  <a:srgbClr val="FFFFFF"/>
                </a:solidFill>
                <a:effectLst/>
                <a:latin typeface="+mj-lt"/>
                <a:ea typeface="+mj-ea"/>
                <a:cs typeface="+mj-cs"/>
              </a:rPr>
              <a:t> </a:t>
            </a:r>
            <a:r>
              <a:rPr lang="en-US" sz="1700" b="0" i="0" kern="1200" dirty="0" err="1">
                <a:solidFill>
                  <a:srgbClr val="FFFFFF"/>
                </a:solidFill>
                <a:effectLst/>
                <a:latin typeface="+mj-lt"/>
                <a:ea typeface="+mj-ea"/>
                <a:cs typeface="+mj-cs"/>
              </a:rPr>
              <a:t>loro</a:t>
            </a:r>
            <a:r>
              <a:rPr lang="en-US" sz="1700" b="0" i="0" kern="1200" dirty="0">
                <a:solidFill>
                  <a:srgbClr val="FFFFFF"/>
                </a:solidFill>
                <a:effectLst/>
                <a:latin typeface="+mj-lt"/>
                <a:ea typeface="+mj-ea"/>
                <a:cs typeface="+mj-cs"/>
              </a:rPr>
              <a:t> </a:t>
            </a:r>
            <a:r>
              <a:rPr lang="en-US" sz="1700" b="0" i="0" kern="1200" dirty="0" err="1">
                <a:solidFill>
                  <a:srgbClr val="FFFFFF"/>
                </a:solidFill>
                <a:effectLst/>
                <a:latin typeface="+mj-lt"/>
                <a:ea typeface="+mj-ea"/>
                <a:cs typeface="+mj-cs"/>
              </a:rPr>
              <a:t>militanza</a:t>
            </a:r>
            <a:r>
              <a:rPr lang="en-US" sz="1700" b="0" i="0" kern="1200" dirty="0">
                <a:solidFill>
                  <a:srgbClr val="FFFFFF"/>
                </a:solidFill>
                <a:effectLst/>
                <a:latin typeface="+mj-lt"/>
                <a:ea typeface="+mj-ea"/>
                <a:cs typeface="+mj-cs"/>
              </a:rPr>
              <a:t>, </a:t>
            </a:r>
            <a:r>
              <a:rPr lang="en-US" sz="1700" b="0" i="0" kern="1200" dirty="0" err="1">
                <a:solidFill>
                  <a:srgbClr val="FFFFFF"/>
                </a:solidFill>
                <a:effectLst/>
                <a:latin typeface="+mj-lt"/>
                <a:ea typeface="+mj-ea"/>
                <a:cs typeface="+mj-cs"/>
              </a:rPr>
              <a:t>nel</a:t>
            </a:r>
            <a:r>
              <a:rPr lang="en-US" sz="1700" b="0" i="0" kern="1200" dirty="0">
                <a:solidFill>
                  <a:srgbClr val="FFFFFF"/>
                </a:solidFill>
                <a:effectLst/>
                <a:latin typeface="+mj-lt"/>
                <a:ea typeface="+mj-ea"/>
                <a:cs typeface="+mj-cs"/>
              </a:rPr>
              <a:t> </a:t>
            </a:r>
            <a:r>
              <a:rPr lang="en-US" sz="1700" b="0" i="0" kern="1200" dirty="0" err="1">
                <a:solidFill>
                  <a:srgbClr val="FFFFFF"/>
                </a:solidFill>
                <a:effectLst/>
                <a:latin typeface="+mj-lt"/>
                <a:ea typeface="+mj-ea"/>
                <a:cs typeface="+mj-cs"/>
              </a:rPr>
              <a:t>gennaio</a:t>
            </a:r>
            <a:r>
              <a:rPr lang="en-US" sz="1700" b="0" i="0" kern="1200" dirty="0">
                <a:solidFill>
                  <a:srgbClr val="FFFFFF"/>
                </a:solidFill>
                <a:effectLst/>
                <a:latin typeface="+mj-lt"/>
                <a:ea typeface="+mj-ea"/>
                <a:cs typeface="+mj-cs"/>
              </a:rPr>
              <a:t> del 1960 </a:t>
            </a:r>
            <a:r>
              <a:rPr lang="en-US" sz="1700" b="0" i="0" kern="1200" dirty="0" err="1">
                <a:solidFill>
                  <a:srgbClr val="FFFFFF"/>
                </a:solidFill>
                <a:effectLst/>
                <a:latin typeface="+mj-lt"/>
                <a:ea typeface="+mj-ea"/>
                <a:cs typeface="+mj-cs"/>
              </a:rPr>
              <a:t>furono</a:t>
            </a:r>
            <a:r>
              <a:rPr lang="en-US" sz="1700" b="0" i="0" kern="1200" dirty="0">
                <a:solidFill>
                  <a:srgbClr val="FFFFFF"/>
                </a:solidFill>
                <a:effectLst/>
                <a:latin typeface="+mj-lt"/>
                <a:ea typeface="+mj-ea"/>
                <a:cs typeface="+mj-cs"/>
              </a:rPr>
              <a:t> </a:t>
            </a:r>
            <a:r>
              <a:rPr lang="en-US" sz="1700" b="0" i="0" kern="1200" dirty="0" err="1">
                <a:solidFill>
                  <a:srgbClr val="FFFFFF"/>
                </a:solidFill>
                <a:effectLst/>
                <a:latin typeface="+mj-lt"/>
                <a:ea typeface="+mj-ea"/>
                <a:cs typeface="+mj-cs"/>
              </a:rPr>
              <a:t>arrestate</a:t>
            </a:r>
            <a:r>
              <a:rPr lang="en-US" sz="1700" b="0" i="0" kern="1200" dirty="0">
                <a:solidFill>
                  <a:srgbClr val="FFFFFF"/>
                </a:solidFill>
                <a:effectLst/>
                <a:latin typeface="+mj-lt"/>
                <a:ea typeface="+mj-ea"/>
                <a:cs typeface="+mj-cs"/>
              </a:rPr>
              <a:t> e incarcerate. La </a:t>
            </a:r>
            <a:r>
              <a:rPr lang="en-US" sz="1700" b="0" i="0" kern="1200" dirty="0" err="1">
                <a:solidFill>
                  <a:srgbClr val="FFFFFF"/>
                </a:solidFill>
                <a:effectLst/>
                <a:latin typeface="+mj-lt"/>
                <a:ea typeface="+mj-ea"/>
                <a:cs typeface="+mj-cs"/>
              </a:rPr>
              <a:t>loro</a:t>
            </a:r>
            <a:r>
              <a:rPr lang="en-US" sz="1700" b="0" i="0" kern="1200" dirty="0">
                <a:solidFill>
                  <a:srgbClr val="FFFFFF"/>
                </a:solidFill>
                <a:effectLst/>
                <a:latin typeface="+mj-lt"/>
                <a:ea typeface="+mj-ea"/>
                <a:cs typeface="+mj-cs"/>
              </a:rPr>
              <a:t> </a:t>
            </a:r>
            <a:r>
              <a:rPr lang="en-US" sz="1700" b="0" i="0" kern="1200" dirty="0" err="1">
                <a:solidFill>
                  <a:srgbClr val="FFFFFF"/>
                </a:solidFill>
                <a:effectLst/>
                <a:latin typeface="+mj-lt"/>
                <a:ea typeface="+mj-ea"/>
                <a:cs typeface="+mj-cs"/>
              </a:rPr>
              <a:t>detenzione</a:t>
            </a:r>
            <a:r>
              <a:rPr lang="en-US" sz="1700" b="0" i="0" kern="1200" dirty="0">
                <a:solidFill>
                  <a:srgbClr val="FFFFFF"/>
                </a:solidFill>
                <a:effectLst/>
                <a:latin typeface="+mj-lt"/>
                <a:ea typeface="+mj-ea"/>
                <a:cs typeface="+mj-cs"/>
              </a:rPr>
              <a:t>, </a:t>
            </a:r>
            <a:r>
              <a:rPr lang="en-US" sz="1700" b="0" i="0" kern="1200" dirty="0" err="1">
                <a:solidFill>
                  <a:srgbClr val="FFFFFF"/>
                </a:solidFill>
                <a:effectLst/>
                <a:latin typeface="+mj-lt"/>
                <a:ea typeface="+mj-ea"/>
                <a:cs typeface="+mj-cs"/>
              </a:rPr>
              <a:t>però</a:t>
            </a:r>
            <a:r>
              <a:rPr lang="en-US" sz="1700" b="0" i="0" kern="1200" dirty="0">
                <a:solidFill>
                  <a:srgbClr val="FFFFFF"/>
                </a:solidFill>
                <a:effectLst/>
                <a:latin typeface="+mj-lt"/>
                <a:ea typeface="+mj-ea"/>
                <a:cs typeface="+mj-cs"/>
              </a:rPr>
              <a:t>, </a:t>
            </a:r>
            <a:r>
              <a:rPr lang="en-US" sz="1700" b="0" i="0" kern="1200" dirty="0" err="1">
                <a:solidFill>
                  <a:srgbClr val="FFFFFF"/>
                </a:solidFill>
                <a:effectLst/>
                <a:latin typeface="+mj-lt"/>
                <a:ea typeface="+mj-ea"/>
                <a:cs typeface="+mj-cs"/>
              </a:rPr>
              <a:t>durò</a:t>
            </a:r>
            <a:r>
              <a:rPr lang="en-US" sz="1700" b="0" i="0" kern="1200" dirty="0">
                <a:solidFill>
                  <a:srgbClr val="FFFFFF"/>
                </a:solidFill>
                <a:effectLst/>
                <a:latin typeface="+mj-lt"/>
                <a:ea typeface="+mj-ea"/>
                <a:cs typeface="+mj-cs"/>
              </a:rPr>
              <a:t> </a:t>
            </a:r>
            <a:r>
              <a:rPr lang="en-US" sz="1700" b="0" i="0" kern="1200" dirty="0" err="1">
                <a:solidFill>
                  <a:srgbClr val="FFFFFF"/>
                </a:solidFill>
                <a:effectLst/>
                <a:latin typeface="+mj-lt"/>
                <a:ea typeface="+mj-ea"/>
                <a:cs typeface="+mj-cs"/>
              </a:rPr>
              <a:t>pochi</a:t>
            </a:r>
            <a:r>
              <a:rPr lang="en-US" sz="1700" b="0" i="0" kern="1200" dirty="0">
                <a:solidFill>
                  <a:srgbClr val="FFFFFF"/>
                </a:solidFill>
                <a:effectLst/>
                <a:latin typeface="+mj-lt"/>
                <a:ea typeface="+mj-ea"/>
                <a:cs typeface="+mj-cs"/>
              </a:rPr>
              <a:t> </a:t>
            </a:r>
            <a:r>
              <a:rPr lang="en-US" sz="1700" b="0" i="0" kern="1200" dirty="0" err="1">
                <a:solidFill>
                  <a:srgbClr val="FFFFFF"/>
                </a:solidFill>
                <a:effectLst/>
                <a:latin typeface="+mj-lt"/>
                <a:ea typeface="+mj-ea"/>
                <a:cs typeface="+mj-cs"/>
              </a:rPr>
              <a:t>mesi</a:t>
            </a:r>
            <a:r>
              <a:rPr lang="en-US" sz="1700" b="0" i="0" kern="1200" dirty="0">
                <a:solidFill>
                  <a:srgbClr val="FFFFFF"/>
                </a:solidFill>
                <a:effectLst/>
                <a:latin typeface="+mj-lt"/>
                <a:ea typeface="+mj-ea"/>
                <a:cs typeface="+mj-cs"/>
              </a:rPr>
              <a:t>. Cosa </a:t>
            </a:r>
            <a:r>
              <a:rPr lang="en-US" sz="1700" b="0" i="0" kern="1200" dirty="0" err="1">
                <a:solidFill>
                  <a:srgbClr val="FFFFFF"/>
                </a:solidFill>
                <a:effectLst/>
                <a:latin typeface="+mj-lt"/>
                <a:ea typeface="+mj-ea"/>
                <a:cs typeface="+mj-cs"/>
              </a:rPr>
              <a:t>diversa</a:t>
            </a:r>
            <a:r>
              <a:rPr lang="en-US" sz="1700" b="0" i="0" kern="1200" dirty="0">
                <a:solidFill>
                  <a:srgbClr val="FFFFFF"/>
                </a:solidFill>
                <a:effectLst/>
                <a:latin typeface="+mj-lt"/>
                <a:ea typeface="+mj-ea"/>
                <a:cs typeface="+mj-cs"/>
              </a:rPr>
              <a:t> per </a:t>
            </a:r>
            <a:r>
              <a:rPr lang="en-US" sz="1700" b="0" i="0" kern="1200" dirty="0" err="1">
                <a:solidFill>
                  <a:srgbClr val="FFFFFF"/>
                </a:solidFill>
                <a:effectLst/>
                <a:latin typeface="+mj-lt"/>
                <a:ea typeface="+mj-ea"/>
                <a:cs typeface="+mj-cs"/>
              </a:rPr>
              <a:t>i</a:t>
            </a:r>
            <a:r>
              <a:rPr lang="en-US" sz="1700" b="0" i="0" kern="1200" dirty="0">
                <a:solidFill>
                  <a:srgbClr val="FFFFFF"/>
                </a:solidFill>
                <a:effectLst/>
                <a:latin typeface="+mj-lt"/>
                <a:ea typeface="+mj-ea"/>
                <a:cs typeface="+mj-cs"/>
              </a:rPr>
              <a:t> </a:t>
            </a:r>
            <a:r>
              <a:rPr lang="en-US" sz="1700" b="0" i="0" kern="1200" dirty="0" err="1">
                <a:solidFill>
                  <a:srgbClr val="FFFFFF"/>
                </a:solidFill>
                <a:effectLst/>
                <a:latin typeface="+mj-lt"/>
                <a:ea typeface="+mj-ea"/>
                <a:cs typeface="+mj-cs"/>
              </a:rPr>
              <a:t>loro</a:t>
            </a:r>
            <a:r>
              <a:rPr lang="en-US" sz="1700" b="0" i="0" kern="1200" dirty="0">
                <a:solidFill>
                  <a:srgbClr val="FFFFFF"/>
                </a:solidFill>
                <a:effectLst/>
                <a:latin typeface="+mj-lt"/>
                <a:ea typeface="+mj-ea"/>
                <a:cs typeface="+mj-cs"/>
              </a:rPr>
              <a:t> </a:t>
            </a:r>
            <a:r>
              <a:rPr lang="en-US" sz="1700" b="0" i="0" kern="1200" dirty="0" err="1">
                <a:solidFill>
                  <a:srgbClr val="FFFFFF"/>
                </a:solidFill>
                <a:effectLst/>
                <a:latin typeface="+mj-lt"/>
                <a:ea typeface="+mj-ea"/>
                <a:cs typeface="+mj-cs"/>
              </a:rPr>
              <a:t>mariti</a:t>
            </a:r>
            <a:r>
              <a:rPr lang="en-US" sz="1700" b="0" i="0" kern="1200" dirty="0">
                <a:solidFill>
                  <a:srgbClr val="FFFFFF"/>
                </a:solidFill>
                <a:effectLst/>
                <a:latin typeface="+mj-lt"/>
                <a:ea typeface="+mj-ea"/>
                <a:cs typeface="+mj-cs"/>
              </a:rPr>
              <a:t>, </a:t>
            </a:r>
            <a:r>
              <a:rPr lang="en-US" sz="1700" b="0" i="0" kern="1200" dirty="0" err="1">
                <a:solidFill>
                  <a:srgbClr val="FFFFFF"/>
                </a:solidFill>
                <a:effectLst/>
                <a:latin typeface="+mj-lt"/>
                <a:ea typeface="+mj-ea"/>
                <a:cs typeface="+mj-cs"/>
              </a:rPr>
              <a:t>che</a:t>
            </a:r>
            <a:r>
              <a:rPr lang="en-US" sz="1700" b="0" i="0" kern="1200" dirty="0">
                <a:solidFill>
                  <a:srgbClr val="FFFFFF"/>
                </a:solidFill>
                <a:effectLst/>
                <a:latin typeface="+mj-lt"/>
                <a:ea typeface="+mj-ea"/>
                <a:cs typeface="+mj-cs"/>
              </a:rPr>
              <a:t> </a:t>
            </a:r>
            <a:r>
              <a:rPr lang="en-US" sz="1700" b="0" i="0" kern="1200" dirty="0" err="1">
                <a:solidFill>
                  <a:srgbClr val="FFFFFF"/>
                </a:solidFill>
                <a:effectLst/>
                <a:latin typeface="+mj-lt"/>
                <a:ea typeface="+mj-ea"/>
                <a:cs typeface="+mj-cs"/>
              </a:rPr>
              <a:t>continuarono</a:t>
            </a:r>
            <a:r>
              <a:rPr lang="en-US" sz="1700" b="0" i="0" kern="1200" dirty="0">
                <a:solidFill>
                  <a:srgbClr val="FFFFFF"/>
                </a:solidFill>
                <a:effectLst/>
                <a:latin typeface="+mj-lt"/>
                <a:ea typeface="+mj-ea"/>
                <a:cs typeface="+mj-cs"/>
              </a:rPr>
              <a:t> a </a:t>
            </a:r>
            <a:r>
              <a:rPr lang="en-US" sz="1700" b="0" i="0" kern="1200" dirty="0" err="1">
                <a:solidFill>
                  <a:srgbClr val="FFFFFF"/>
                </a:solidFill>
                <a:effectLst/>
                <a:latin typeface="+mj-lt"/>
                <a:ea typeface="+mj-ea"/>
                <a:cs typeface="+mj-cs"/>
              </a:rPr>
              <a:t>rimanere</a:t>
            </a:r>
            <a:r>
              <a:rPr lang="en-US" sz="1700" b="0" i="0" kern="1200" dirty="0">
                <a:solidFill>
                  <a:srgbClr val="FFFFFF"/>
                </a:solidFill>
                <a:effectLst/>
                <a:latin typeface="+mj-lt"/>
                <a:ea typeface="+mj-ea"/>
                <a:cs typeface="+mj-cs"/>
              </a:rPr>
              <a:t> </a:t>
            </a:r>
            <a:r>
              <a:rPr lang="en-US" sz="1700" b="0" i="0" kern="1200" dirty="0" err="1">
                <a:solidFill>
                  <a:srgbClr val="FFFFFF"/>
                </a:solidFill>
                <a:effectLst/>
                <a:latin typeface="+mj-lt"/>
                <a:ea typeface="+mj-ea"/>
                <a:cs typeface="+mj-cs"/>
              </a:rPr>
              <a:t>nella</a:t>
            </a:r>
            <a:r>
              <a:rPr lang="en-US" sz="1700" b="0" i="0" kern="1200" dirty="0">
                <a:solidFill>
                  <a:srgbClr val="FFFFFF"/>
                </a:solidFill>
                <a:effectLst/>
                <a:latin typeface="+mj-lt"/>
                <a:ea typeface="+mj-ea"/>
                <a:cs typeface="+mj-cs"/>
              </a:rPr>
              <a:t> </a:t>
            </a:r>
            <a:r>
              <a:rPr lang="en-US" sz="1700" b="0" i="0" kern="1200" dirty="0" err="1">
                <a:solidFill>
                  <a:srgbClr val="FFFFFF"/>
                </a:solidFill>
                <a:effectLst/>
                <a:latin typeface="+mj-lt"/>
                <a:ea typeface="+mj-ea"/>
                <a:cs typeface="+mj-cs"/>
              </a:rPr>
              <a:t>prigione</a:t>
            </a:r>
            <a:r>
              <a:rPr lang="en-US" sz="1700" b="0" i="0" kern="1200" dirty="0">
                <a:solidFill>
                  <a:srgbClr val="FFFFFF"/>
                </a:solidFill>
                <a:effectLst/>
                <a:latin typeface="+mj-lt"/>
                <a:ea typeface="+mj-ea"/>
                <a:cs typeface="+mj-cs"/>
              </a:rPr>
              <a:t> Puerta Plata. Il 25 </a:t>
            </a:r>
            <a:r>
              <a:rPr lang="en-US" sz="1700" b="0" i="0" kern="1200" dirty="0" err="1">
                <a:solidFill>
                  <a:srgbClr val="FFFFFF"/>
                </a:solidFill>
                <a:effectLst/>
                <a:latin typeface="+mj-lt"/>
                <a:ea typeface="+mj-ea"/>
                <a:cs typeface="+mj-cs"/>
              </a:rPr>
              <a:t>novembre</a:t>
            </a:r>
            <a:r>
              <a:rPr lang="en-US" sz="1700" b="0" i="0" kern="1200" dirty="0">
                <a:solidFill>
                  <a:srgbClr val="FFFFFF"/>
                </a:solidFill>
                <a:effectLst/>
                <a:latin typeface="+mj-lt"/>
                <a:ea typeface="+mj-ea"/>
                <a:cs typeface="+mj-cs"/>
              </a:rPr>
              <a:t> del ’60, Patria, Minerva e María Teresa, </a:t>
            </a:r>
            <a:r>
              <a:rPr lang="en-US" sz="1700" b="0" i="0" kern="1200" dirty="0" err="1">
                <a:solidFill>
                  <a:srgbClr val="FFFFFF"/>
                </a:solidFill>
                <a:effectLst/>
                <a:latin typeface="+mj-lt"/>
                <a:ea typeface="+mj-ea"/>
                <a:cs typeface="+mj-cs"/>
              </a:rPr>
              <a:t>mentre</a:t>
            </a:r>
            <a:r>
              <a:rPr lang="en-US" sz="1700" b="0" i="0" kern="1200" dirty="0">
                <a:solidFill>
                  <a:srgbClr val="FFFFFF"/>
                </a:solidFill>
                <a:effectLst/>
                <a:latin typeface="+mj-lt"/>
                <a:ea typeface="+mj-ea"/>
                <a:cs typeface="+mj-cs"/>
              </a:rPr>
              <a:t> </a:t>
            </a:r>
            <a:r>
              <a:rPr lang="en-US" sz="1700" b="0" i="0" kern="1200" dirty="0" err="1">
                <a:solidFill>
                  <a:srgbClr val="FFFFFF"/>
                </a:solidFill>
                <a:effectLst/>
                <a:latin typeface="+mj-lt"/>
                <a:ea typeface="+mj-ea"/>
                <a:cs typeface="+mj-cs"/>
              </a:rPr>
              <a:t>stavano</a:t>
            </a:r>
            <a:r>
              <a:rPr lang="en-US" sz="1700" b="0" i="0" kern="1200" dirty="0">
                <a:solidFill>
                  <a:srgbClr val="FFFFFF"/>
                </a:solidFill>
                <a:effectLst/>
                <a:latin typeface="+mj-lt"/>
                <a:ea typeface="+mj-ea"/>
                <a:cs typeface="+mj-cs"/>
              </a:rPr>
              <a:t> </a:t>
            </a:r>
            <a:r>
              <a:rPr lang="en-US" sz="1700" b="0" i="0" kern="1200" dirty="0" err="1">
                <a:solidFill>
                  <a:srgbClr val="FFFFFF"/>
                </a:solidFill>
                <a:effectLst/>
                <a:latin typeface="+mj-lt"/>
                <a:ea typeface="+mj-ea"/>
                <a:cs typeface="+mj-cs"/>
              </a:rPr>
              <a:t>andando</a:t>
            </a:r>
            <a:r>
              <a:rPr lang="en-US" sz="1700" b="0" i="0" kern="1200" dirty="0">
                <a:solidFill>
                  <a:srgbClr val="FFFFFF"/>
                </a:solidFill>
                <a:effectLst/>
                <a:latin typeface="+mj-lt"/>
                <a:ea typeface="+mj-ea"/>
                <a:cs typeface="+mj-cs"/>
              </a:rPr>
              <a:t> in auto a far </a:t>
            </a:r>
            <a:r>
              <a:rPr lang="en-US" sz="1700" b="0" i="0" kern="1200" dirty="0" err="1">
                <a:solidFill>
                  <a:srgbClr val="FFFFFF"/>
                </a:solidFill>
                <a:effectLst/>
                <a:latin typeface="+mj-lt"/>
                <a:ea typeface="+mj-ea"/>
                <a:cs typeface="+mj-cs"/>
              </a:rPr>
              <a:t>visita</a:t>
            </a:r>
            <a:r>
              <a:rPr lang="en-US" sz="1700" b="0" i="0" kern="1200" dirty="0">
                <a:solidFill>
                  <a:srgbClr val="FFFFFF"/>
                </a:solidFill>
                <a:effectLst/>
                <a:latin typeface="+mj-lt"/>
                <a:ea typeface="+mj-ea"/>
                <a:cs typeface="+mj-cs"/>
              </a:rPr>
              <a:t> ai </a:t>
            </a:r>
            <a:r>
              <a:rPr lang="en-US" sz="1700" b="0" i="0" kern="1200" dirty="0" err="1">
                <a:solidFill>
                  <a:srgbClr val="FFFFFF"/>
                </a:solidFill>
                <a:effectLst/>
                <a:latin typeface="+mj-lt"/>
                <a:ea typeface="+mj-ea"/>
                <a:cs typeface="+mj-cs"/>
              </a:rPr>
              <a:t>loro</a:t>
            </a:r>
            <a:r>
              <a:rPr lang="en-US" sz="1700" b="0" i="0" kern="1200" dirty="0">
                <a:solidFill>
                  <a:srgbClr val="FFFFFF"/>
                </a:solidFill>
                <a:effectLst/>
                <a:latin typeface="+mj-lt"/>
                <a:ea typeface="+mj-ea"/>
                <a:cs typeface="+mj-cs"/>
              </a:rPr>
              <a:t> </a:t>
            </a:r>
            <a:r>
              <a:rPr lang="en-US" sz="1700" b="0" i="0" kern="1200" dirty="0" err="1">
                <a:solidFill>
                  <a:srgbClr val="FFFFFF"/>
                </a:solidFill>
                <a:effectLst/>
                <a:latin typeface="+mj-lt"/>
                <a:ea typeface="+mj-ea"/>
                <a:cs typeface="+mj-cs"/>
              </a:rPr>
              <a:t>compagni</a:t>
            </a:r>
            <a:r>
              <a:rPr lang="en-US" sz="1700" b="0" i="0" kern="1200" dirty="0">
                <a:solidFill>
                  <a:srgbClr val="FFFFFF"/>
                </a:solidFill>
                <a:effectLst/>
                <a:latin typeface="+mj-lt"/>
                <a:ea typeface="+mj-ea"/>
                <a:cs typeface="+mj-cs"/>
              </a:rPr>
              <a:t> in </a:t>
            </a:r>
            <a:r>
              <a:rPr lang="en-US" sz="1700" b="0" i="0" kern="1200" dirty="0" err="1">
                <a:solidFill>
                  <a:srgbClr val="FFFFFF"/>
                </a:solidFill>
                <a:effectLst/>
                <a:latin typeface="+mj-lt"/>
                <a:ea typeface="+mj-ea"/>
                <a:cs typeface="+mj-cs"/>
              </a:rPr>
              <a:t>carcere</a:t>
            </a:r>
            <a:r>
              <a:rPr lang="en-US" sz="1700" b="0" i="0" kern="1200" dirty="0">
                <a:solidFill>
                  <a:srgbClr val="FFFFFF"/>
                </a:solidFill>
                <a:effectLst/>
                <a:latin typeface="+mj-lt"/>
                <a:ea typeface="+mj-ea"/>
                <a:cs typeface="+mj-cs"/>
              </a:rPr>
              <a:t> in </a:t>
            </a:r>
            <a:r>
              <a:rPr lang="en-US" sz="1700" b="0" i="0" kern="1200" dirty="0" err="1">
                <a:solidFill>
                  <a:srgbClr val="FFFFFF"/>
                </a:solidFill>
                <a:effectLst/>
                <a:latin typeface="+mj-lt"/>
                <a:ea typeface="+mj-ea"/>
                <a:cs typeface="+mj-cs"/>
              </a:rPr>
              <a:t>compagnia</a:t>
            </a:r>
            <a:r>
              <a:rPr lang="en-US" sz="1700" b="0" i="0" kern="1200" dirty="0">
                <a:solidFill>
                  <a:srgbClr val="FFFFFF"/>
                </a:solidFill>
                <a:effectLst/>
                <a:latin typeface="+mj-lt"/>
                <a:ea typeface="+mj-ea"/>
                <a:cs typeface="+mj-cs"/>
              </a:rPr>
              <a:t> di un </a:t>
            </a:r>
            <a:r>
              <a:rPr lang="en-US" sz="1700" b="0" i="0" kern="1200" dirty="0" err="1">
                <a:solidFill>
                  <a:srgbClr val="FFFFFF"/>
                </a:solidFill>
                <a:effectLst/>
                <a:latin typeface="+mj-lt"/>
                <a:ea typeface="+mj-ea"/>
                <a:cs typeface="+mj-cs"/>
              </a:rPr>
              <a:t>autista</a:t>
            </a:r>
            <a:r>
              <a:rPr lang="en-US" sz="1700" b="0" i="0" kern="1200" dirty="0">
                <a:solidFill>
                  <a:srgbClr val="FFFFFF"/>
                </a:solidFill>
                <a:effectLst/>
                <a:latin typeface="+mj-lt"/>
                <a:ea typeface="+mj-ea"/>
                <a:cs typeface="+mj-cs"/>
              </a:rPr>
              <a:t>, </a:t>
            </a:r>
            <a:r>
              <a:rPr lang="en-US" sz="1700" b="0" i="0" kern="1200" dirty="0" err="1">
                <a:solidFill>
                  <a:srgbClr val="FFFFFF"/>
                </a:solidFill>
                <a:effectLst/>
                <a:latin typeface="+mj-lt"/>
                <a:ea typeface="+mj-ea"/>
                <a:cs typeface="+mj-cs"/>
              </a:rPr>
              <a:t>furono</a:t>
            </a:r>
            <a:r>
              <a:rPr lang="en-US" sz="1700" b="0" i="0" kern="1200" dirty="0">
                <a:solidFill>
                  <a:srgbClr val="FFFFFF"/>
                </a:solidFill>
                <a:effectLst/>
                <a:latin typeface="+mj-lt"/>
                <a:ea typeface="+mj-ea"/>
                <a:cs typeface="+mj-cs"/>
              </a:rPr>
              <a:t> </a:t>
            </a:r>
            <a:r>
              <a:rPr lang="en-US" sz="1700" b="0" i="0" kern="1200" dirty="0" err="1">
                <a:solidFill>
                  <a:srgbClr val="FFFFFF"/>
                </a:solidFill>
                <a:effectLst/>
                <a:latin typeface="+mj-lt"/>
                <a:ea typeface="+mj-ea"/>
                <a:cs typeface="+mj-cs"/>
              </a:rPr>
              <a:t>fermate</a:t>
            </a:r>
            <a:r>
              <a:rPr lang="en-US" sz="1700" b="0" i="0" kern="1200" dirty="0">
                <a:solidFill>
                  <a:srgbClr val="FFFFFF"/>
                </a:solidFill>
                <a:effectLst/>
                <a:latin typeface="+mj-lt"/>
                <a:ea typeface="+mj-ea"/>
                <a:cs typeface="+mj-cs"/>
              </a:rPr>
              <a:t> </a:t>
            </a:r>
            <a:r>
              <a:rPr lang="en-US" sz="1700" b="0" i="0" kern="1200" dirty="0" err="1">
                <a:solidFill>
                  <a:srgbClr val="FFFFFF"/>
                </a:solidFill>
                <a:effectLst/>
                <a:latin typeface="+mj-lt"/>
                <a:ea typeface="+mj-ea"/>
                <a:cs typeface="+mj-cs"/>
              </a:rPr>
              <a:t>dalla</a:t>
            </a:r>
            <a:r>
              <a:rPr lang="en-US" sz="1700" b="0" i="0" kern="1200" dirty="0">
                <a:solidFill>
                  <a:srgbClr val="FFFFFF"/>
                </a:solidFill>
                <a:effectLst/>
                <a:latin typeface="+mj-lt"/>
                <a:ea typeface="+mj-ea"/>
                <a:cs typeface="+mj-cs"/>
              </a:rPr>
              <a:t> </a:t>
            </a:r>
            <a:r>
              <a:rPr lang="en-US" sz="1700" b="0" i="0" kern="1200" dirty="0" err="1">
                <a:solidFill>
                  <a:srgbClr val="FFFFFF"/>
                </a:solidFill>
                <a:effectLst/>
                <a:latin typeface="+mj-lt"/>
                <a:ea typeface="+mj-ea"/>
                <a:cs typeface="+mj-cs"/>
              </a:rPr>
              <a:t>polizia</a:t>
            </a:r>
            <a:r>
              <a:rPr lang="en-US" sz="1700" b="0" i="0" kern="1200" dirty="0">
                <a:solidFill>
                  <a:srgbClr val="FFFFFF"/>
                </a:solidFill>
                <a:effectLst/>
                <a:latin typeface="+mj-lt"/>
                <a:ea typeface="+mj-ea"/>
                <a:cs typeface="+mj-cs"/>
              </a:rPr>
              <a:t>, </a:t>
            </a:r>
            <a:r>
              <a:rPr lang="en-US" sz="1700" b="0" i="0" kern="1200" dirty="0" err="1">
                <a:solidFill>
                  <a:srgbClr val="FFFFFF"/>
                </a:solidFill>
                <a:effectLst/>
                <a:latin typeface="+mj-lt"/>
                <a:ea typeface="+mj-ea"/>
                <a:cs typeface="+mj-cs"/>
              </a:rPr>
              <a:t>condotte</a:t>
            </a:r>
            <a:r>
              <a:rPr lang="en-US" sz="1700" b="0" i="0" kern="1200" dirty="0">
                <a:solidFill>
                  <a:srgbClr val="FFFFFF"/>
                </a:solidFill>
                <a:effectLst/>
                <a:latin typeface="+mj-lt"/>
                <a:ea typeface="+mj-ea"/>
                <a:cs typeface="+mj-cs"/>
              </a:rPr>
              <a:t> in una </a:t>
            </a:r>
            <a:r>
              <a:rPr lang="en-US" sz="1700" b="0" i="0" kern="1200" dirty="0" err="1">
                <a:solidFill>
                  <a:srgbClr val="FFFFFF"/>
                </a:solidFill>
                <a:effectLst/>
                <a:latin typeface="+mj-lt"/>
                <a:ea typeface="+mj-ea"/>
                <a:cs typeface="+mj-cs"/>
              </a:rPr>
              <a:t>piantagione</a:t>
            </a:r>
            <a:r>
              <a:rPr lang="en-US" sz="1700" b="0" i="0" kern="1200" dirty="0">
                <a:solidFill>
                  <a:srgbClr val="FFFFFF"/>
                </a:solidFill>
                <a:effectLst/>
                <a:latin typeface="+mj-lt"/>
                <a:ea typeface="+mj-ea"/>
                <a:cs typeface="+mj-cs"/>
              </a:rPr>
              <a:t> di canna da </a:t>
            </a:r>
            <a:r>
              <a:rPr lang="en-US" sz="1700" b="0" i="0" kern="1200" dirty="0" err="1">
                <a:solidFill>
                  <a:srgbClr val="FFFFFF"/>
                </a:solidFill>
                <a:effectLst/>
                <a:latin typeface="+mj-lt"/>
                <a:ea typeface="+mj-ea"/>
                <a:cs typeface="+mj-cs"/>
              </a:rPr>
              <a:t>zucchero</a:t>
            </a:r>
            <a:r>
              <a:rPr lang="en-US" sz="1700" b="0" i="0" kern="1200" dirty="0">
                <a:solidFill>
                  <a:srgbClr val="FFFFFF"/>
                </a:solidFill>
                <a:effectLst/>
                <a:latin typeface="+mj-lt"/>
                <a:ea typeface="+mj-ea"/>
                <a:cs typeface="+mj-cs"/>
              </a:rPr>
              <a:t> e </a:t>
            </a:r>
            <a:r>
              <a:rPr lang="en-US" sz="1700" b="0" i="0" kern="1200" dirty="0" err="1">
                <a:solidFill>
                  <a:srgbClr val="FFFFFF"/>
                </a:solidFill>
                <a:effectLst/>
                <a:latin typeface="+mj-lt"/>
                <a:ea typeface="+mj-ea"/>
                <a:cs typeface="+mj-cs"/>
              </a:rPr>
              <a:t>uccise</a:t>
            </a:r>
            <a:r>
              <a:rPr lang="en-US" sz="1700" b="0" i="0" kern="1200" dirty="0">
                <a:solidFill>
                  <a:srgbClr val="FFFFFF"/>
                </a:solidFill>
                <a:effectLst/>
                <a:latin typeface="+mj-lt"/>
                <a:ea typeface="+mj-ea"/>
                <a:cs typeface="+mj-cs"/>
              </a:rPr>
              <a:t> a </a:t>
            </a:r>
            <a:r>
              <a:rPr lang="en-US" sz="1700" b="0" i="0" kern="1200" dirty="0" err="1">
                <a:solidFill>
                  <a:srgbClr val="FFFFFF"/>
                </a:solidFill>
                <a:effectLst/>
                <a:latin typeface="+mj-lt"/>
                <a:ea typeface="+mj-ea"/>
                <a:cs typeface="+mj-cs"/>
              </a:rPr>
              <a:t>bastonate</a:t>
            </a:r>
            <a:r>
              <a:rPr lang="en-US" sz="1700" b="0" i="0" kern="1200" dirty="0">
                <a:solidFill>
                  <a:srgbClr val="FFFFFF"/>
                </a:solidFill>
                <a:effectLst/>
                <a:latin typeface="+mj-lt"/>
                <a:ea typeface="+mj-ea"/>
                <a:cs typeface="+mj-cs"/>
              </a:rPr>
              <a:t>. Poi, una volta </a:t>
            </a:r>
            <a:r>
              <a:rPr lang="en-US" sz="1700" b="0" i="0" kern="1200" dirty="0" err="1">
                <a:solidFill>
                  <a:srgbClr val="FFFFFF"/>
                </a:solidFill>
                <a:effectLst/>
                <a:latin typeface="+mj-lt"/>
                <a:ea typeface="+mj-ea"/>
                <a:cs typeface="+mj-cs"/>
              </a:rPr>
              <a:t>uccise</a:t>
            </a:r>
            <a:r>
              <a:rPr lang="en-US" sz="1700" b="0" i="0" kern="1200" dirty="0">
                <a:solidFill>
                  <a:srgbClr val="FFFFFF"/>
                </a:solidFill>
                <a:effectLst/>
                <a:latin typeface="+mj-lt"/>
                <a:ea typeface="+mj-ea"/>
                <a:cs typeface="+mj-cs"/>
              </a:rPr>
              <a:t>, </a:t>
            </a:r>
            <a:r>
              <a:rPr lang="en-US" sz="1700" b="0" i="0" kern="1200" dirty="0" err="1">
                <a:solidFill>
                  <a:srgbClr val="FFFFFF"/>
                </a:solidFill>
                <a:effectLst/>
                <a:latin typeface="+mj-lt"/>
                <a:ea typeface="+mj-ea"/>
                <a:cs typeface="+mj-cs"/>
              </a:rPr>
              <a:t>i</a:t>
            </a:r>
            <a:r>
              <a:rPr lang="en-US" sz="1700" b="0" i="0" kern="1200" dirty="0">
                <a:solidFill>
                  <a:srgbClr val="FFFFFF"/>
                </a:solidFill>
                <a:effectLst/>
                <a:latin typeface="+mj-lt"/>
                <a:ea typeface="+mj-ea"/>
                <a:cs typeface="+mj-cs"/>
              </a:rPr>
              <a:t> </a:t>
            </a:r>
            <a:r>
              <a:rPr lang="en-US" sz="1700" b="0" i="0" kern="1200" dirty="0" err="1">
                <a:solidFill>
                  <a:srgbClr val="FFFFFF"/>
                </a:solidFill>
                <a:effectLst/>
                <a:latin typeface="+mj-lt"/>
                <a:ea typeface="+mj-ea"/>
                <a:cs typeface="+mj-cs"/>
              </a:rPr>
              <a:t>militari</a:t>
            </a:r>
            <a:r>
              <a:rPr lang="en-US" sz="1700" b="0" i="0" kern="1200" dirty="0">
                <a:solidFill>
                  <a:srgbClr val="FFFFFF"/>
                </a:solidFill>
                <a:effectLst/>
                <a:latin typeface="+mj-lt"/>
                <a:ea typeface="+mj-ea"/>
                <a:cs typeface="+mj-cs"/>
              </a:rPr>
              <a:t> di Trujillo </a:t>
            </a:r>
            <a:r>
              <a:rPr lang="en-US" sz="1700" b="0" i="0" kern="1200" dirty="0" err="1">
                <a:solidFill>
                  <a:srgbClr val="FFFFFF"/>
                </a:solidFill>
                <a:effectLst/>
                <a:latin typeface="+mj-lt"/>
                <a:ea typeface="+mj-ea"/>
                <a:cs typeface="+mj-cs"/>
              </a:rPr>
              <a:t>rimisero</a:t>
            </a:r>
            <a:r>
              <a:rPr lang="en-US" sz="1700" b="0" i="0" kern="1200" dirty="0">
                <a:solidFill>
                  <a:srgbClr val="FFFFFF"/>
                </a:solidFill>
                <a:effectLst/>
                <a:latin typeface="+mj-lt"/>
                <a:ea typeface="+mj-ea"/>
                <a:cs typeface="+mj-cs"/>
              </a:rPr>
              <a:t> </a:t>
            </a:r>
            <a:r>
              <a:rPr lang="en-US" sz="1700" b="0" i="0" kern="1200" dirty="0" err="1">
                <a:solidFill>
                  <a:srgbClr val="FFFFFF"/>
                </a:solidFill>
                <a:effectLst/>
                <a:latin typeface="+mj-lt"/>
                <a:ea typeface="+mj-ea"/>
                <a:cs typeface="+mj-cs"/>
              </a:rPr>
              <a:t>i</a:t>
            </a:r>
            <a:r>
              <a:rPr lang="en-US" sz="1700" b="0" i="0" kern="1200" dirty="0">
                <a:solidFill>
                  <a:srgbClr val="FFFFFF"/>
                </a:solidFill>
                <a:effectLst/>
                <a:latin typeface="+mj-lt"/>
                <a:ea typeface="+mj-ea"/>
                <a:cs typeface="+mj-cs"/>
              </a:rPr>
              <a:t> </a:t>
            </a:r>
            <a:r>
              <a:rPr lang="en-US" sz="1700" b="0" i="0" kern="1200" dirty="0" err="1">
                <a:solidFill>
                  <a:srgbClr val="FFFFFF"/>
                </a:solidFill>
                <a:effectLst/>
                <a:latin typeface="+mj-lt"/>
                <a:ea typeface="+mj-ea"/>
                <a:cs typeface="+mj-cs"/>
              </a:rPr>
              <a:t>loro</a:t>
            </a:r>
            <a:r>
              <a:rPr lang="en-US" sz="1700" b="0" i="0" kern="1200" dirty="0">
                <a:solidFill>
                  <a:srgbClr val="FFFFFF"/>
                </a:solidFill>
                <a:effectLst/>
                <a:latin typeface="+mj-lt"/>
                <a:ea typeface="+mj-ea"/>
                <a:cs typeface="+mj-cs"/>
              </a:rPr>
              <a:t> </a:t>
            </a:r>
            <a:r>
              <a:rPr lang="en-US" sz="1700" b="0" i="0" kern="1200" dirty="0" err="1">
                <a:solidFill>
                  <a:srgbClr val="FFFFFF"/>
                </a:solidFill>
                <a:effectLst/>
                <a:latin typeface="+mj-lt"/>
                <a:ea typeface="+mj-ea"/>
                <a:cs typeface="+mj-cs"/>
              </a:rPr>
              <a:t>corpi</a:t>
            </a:r>
            <a:r>
              <a:rPr lang="en-US" sz="1700" b="0" i="0" kern="1200" dirty="0">
                <a:solidFill>
                  <a:srgbClr val="FFFFFF"/>
                </a:solidFill>
                <a:effectLst/>
                <a:latin typeface="+mj-lt"/>
                <a:ea typeface="+mj-ea"/>
                <a:cs typeface="+mj-cs"/>
              </a:rPr>
              <a:t> in </a:t>
            </a:r>
            <a:r>
              <a:rPr lang="en-US" sz="1700" b="0" i="0" kern="1200" dirty="0" err="1">
                <a:solidFill>
                  <a:srgbClr val="FFFFFF"/>
                </a:solidFill>
                <a:effectLst/>
                <a:latin typeface="+mj-lt"/>
                <a:ea typeface="+mj-ea"/>
                <a:cs typeface="+mj-cs"/>
              </a:rPr>
              <a:t>macchina</a:t>
            </a:r>
            <a:r>
              <a:rPr lang="en-US" sz="1700" b="0" i="0" kern="1200" dirty="0">
                <a:solidFill>
                  <a:srgbClr val="FFFFFF"/>
                </a:solidFill>
                <a:effectLst/>
                <a:latin typeface="+mj-lt"/>
                <a:ea typeface="+mj-ea"/>
                <a:cs typeface="+mj-cs"/>
              </a:rPr>
              <a:t> e </a:t>
            </a:r>
            <a:r>
              <a:rPr lang="en-US" sz="1700" b="0" i="0" kern="1200" dirty="0" err="1">
                <a:solidFill>
                  <a:srgbClr val="FFFFFF"/>
                </a:solidFill>
                <a:effectLst/>
                <a:latin typeface="+mj-lt"/>
                <a:ea typeface="+mj-ea"/>
                <a:cs typeface="+mj-cs"/>
              </a:rPr>
              <a:t>tentarono</a:t>
            </a:r>
            <a:r>
              <a:rPr lang="en-US" sz="1700" b="0" i="0" kern="1200" dirty="0">
                <a:solidFill>
                  <a:srgbClr val="FFFFFF"/>
                </a:solidFill>
                <a:effectLst/>
                <a:latin typeface="+mj-lt"/>
                <a:ea typeface="+mj-ea"/>
                <a:cs typeface="+mj-cs"/>
              </a:rPr>
              <a:t> di </a:t>
            </a:r>
            <a:r>
              <a:rPr lang="en-US" sz="1700" b="0" i="0" kern="1200" dirty="0" err="1">
                <a:solidFill>
                  <a:srgbClr val="FFFFFF"/>
                </a:solidFill>
                <a:effectLst/>
                <a:latin typeface="+mj-lt"/>
                <a:ea typeface="+mj-ea"/>
                <a:cs typeface="+mj-cs"/>
              </a:rPr>
              <a:t>simulare</a:t>
            </a:r>
            <a:r>
              <a:rPr lang="en-US" sz="1700" b="0" i="0" kern="1200" dirty="0">
                <a:solidFill>
                  <a:srgbClr val="FFFFFF"/>
                </a:solidFill>
                <a:effectLst/>
                <a:latin typeface="+mj-lt"/>
                <a:ea typeface="+mj-ea"/>
                <a:cs typeface="+mj-cs"/>
              </a:rPr>
              <a:t> un </a:t>
            </a:r>
            <a:r>
              <a:rPr lang="en-US" sz="1700" b="0" i="0" kern="1200" dirty="0" err="1">
                <a:solidFill>
                  <a:srgbClr val="FFFFFF"/>
                </a:solidFill>
                <a:effectLst/>
                <a:latin typeface="+mj-lt"/>
                <a:ea typeface="+mj-ea"/>
                <a:cs typeface="+mj-cs"/>
              </a:rPr>
              <a:t>incidente</a:t>
            </a:r>
            <a:r>
              <a:rPr lang="en-US" sz="1700" b="0" i="0" kern="1200" dirty="0">
                <a:solidFill>
                  <a:srgbClr val="FFFFFF"/>
                </a:solidFill>
                <a:effectLst/>
                <a:latin typeface="+mj-lt"/>
                <a:ea typeface="+mj-ea"/>
                <a:cs typeface="+mj-cs"/>
              </a:rPr>
              <a:t>. </a:t>
            </a:r>
            <a:r>
              <a:rPr lang="en-US" sz="1700" b="0" i="0" kern="1200" dirty="0" err="1">
                <a:solidFill>
                  <a:srgbClr val="FFFFFF"/>
                </a:solidFill>
                <a:effectLst/>
                <a:latin typeface="+mj-lt"/>
                <a:ea typeface="+mj-ea"/>
                <a:cs typeface="+mj-cs"/>
              </a:rPr>
              <a:t>All’opinione</a:t>
            </a:r>
            <a:r>
              <a:rPr lang="en-US" sz="1700" b="0" i="0" kern="1200" dirty="0">
                <a:solidFill>
                  <a:srgbClr val="FFFFFF"/>
                </a:solidFill>
                <a:effectLst/>
                <a:latin typeface="+mj-lt"/>
                <a:ea typeface="+mj-ea"/>
                <a:cs typeface="+mj-cs"/>
              </a:rPr>
              <a:t> </a:t>
            </a:r>
            <a:r>
              <a:rPr lang="en-US" sz="1700" b="0" i="0" kern="1200" dirty="0" err="1">
                <a:solidFill>
                  <a:srgbClr val="FFFFFF"/>
                </a:solidFill>
                <a:effectLst/>
                <a:latin typeface="+mj-lt"/>
                <a:ea typeface="+mj-ea"/>
                <a:cs typeface="+mj-cs"/>
              </a:rPr>
              <a:t>pubblica</a:t>
            </a:r>
            <a:r>
              <a:rPr lang="en-US" sz="1700" b="0" i="0" kern="1200" dirty="0">
                <a:solidFill>
                  <a:srgbClr val="FFFFFF"/>
                </a:solidFill>
                <a:effectLst/>
                <a:latin typeface="+mj-lt"/>
                <a:ea typeface="+mj-ea"/>
                <a:cs typeface="+mj-cs"/>
              </a:rPr>
              <a:t>, </a:t>
            </a:r>
            <a:r>
              <a:rPr lang="en-US" sz="1700" b="0" i="0" kern="1200" dirty="0" err="1">
                <a:solidFill>
                  <a:srgbClr val="FFFFFF"/>
                </a:solidFill>
                <a:effectLst/>
                <a:latin typeface="+mj-lt"/>
                <a:ea typeface="+mj-ea"/>
                <a:cs typeface="+mj-cs"/>
              </a:rPr>
              <a:t>però</a:t>
            </a:r>
            <a:r>
              <a:rPr lang="en-US" sz="1700" b="0" i="0" kern="1200" dirty="0">
                <a:solidFill>
                  <a:srgbClr val="FFFFFF"/>
                </a:solidFill>
                <a:effectLst/>
                <a:latin typeface="+mj-lt"/>
                <a:ea typeface="+mj-ea"/>
                <a:cs typeface="+mj-cs"/>
              </a:rPr>
              <a:t>, fu subito </a:t>
            </a:r>
            <a:r>
              <a:rPr lang="en-US" sz="1700" b="0" i="0" kern="1200" dirty="0" err="1">
                <a:solidFill>
                  <a:srgbClr val="FFFFFF"/>
                </a:solidFill>
                <a:effectLst/>
                <a:latin typeface="+mj-lt"/>
                <a:ea typeface="+mj-ea"/>
                <a:cs typeface="+mj-cs"/>
              </a:rPr>
              <a:t>chiaro</a:t>
            </a:r>
            <a:r>
              <a:rPr lang="en-US" sz="1700" b="0" i="0" kern="1200" dirty="0">
                <a:solidFill>
                  <a:srgbClr val="FFFFFF"/>
                </a:solidFill>
                <a:effectLst/>
                <a:latin typeface="+mj-lt"/>
                <a:ea typeface="+mj-ea"/>
                <a:cs typeface="+mj-cs"/>
              </a:rPr>
              <a:t> </a:t>
            </a:r>
            <a:r>
              <a:rPr lang="en-US" sz="1700" b="0" i="0" kern="1200" dirty="0" err="1">
                <a:solidFill>
                  <a:srgbClr val="FFFFFF"/>
                </a:solidFill>
                <a:effectLst/>
                <a:latin typeface="+mj-lt"/>
                <a:ea typeface="+mj-ea"/>
                <a:cs typeface="+mj-cs"/>
              </a:rPr>
              <a:t>che</a:t>
            </a:r>
            <a:r>
              <a:rPr lang="en-US" sz="1700" b="0" i="0" kern="1200" dirty="0">
                <a:solidFill>
                  <a:srgbClr val="FFFFFF"/>
                </a:solidFill>
                <a:effectLst/>
                <a:latin typeface="+mj-lt"/>
                <a:ea typeface="+mj-ea"/>
                <a:cs typeface="+mj-cs"/>
              </a:rPr>
              <a:t> le </a:t>
            </a:r>
            <a:r>
              <a:rPr lang="en-US" sz="1700" b="0" i="0" kern="1200" dirty="0" err="1">
                <a:solidFill>
                  <a:srgbClr val="FFFFFF"/>
                </a:solidFill>
                <a:effectLst/>
                <a:latin typeface="+mj-lt"/>
                <a:ea typeface="+mj-ea"/>
                <a:cs typeface="+mj-cs"/>
              </a:rPr>
              <a:t>sorelle</a:t>
            </a:r>
            <a:r>
              <a:rPr lang="en-US" sz="1700" b="0" i="0" kern="1200" dirty="0">
                <a:solidFill>
                  <a:srgbClr val="FFFFFF"/>
                </a:solidFill>
                <a:effectLst/>
                <a:latin typeface="+mj-lt"/>
                <a:ea typeface="+mj-ea"/>
                <a:cs typeface="+mj-cs"/>
              </a:rPr>
              <a:t> Mirabal </a:t>
            </a:r>
            <a:r>
              <a:rPr lang="en-US" sz="1700" b="0" i="0" kern="1200" dirty="0" err="1">
                <a:solidFill>
                  <a:srgbClr val="FFFFFF"/>
                </a:solidFill>
                <a:effectLst/>
                <a:latin typeface="+mj-lt"/>
                <a:ea typeface="+mj-ea"/>
                <a:cs typeface="+mj-cs"/>
              </a:rPr>
              <a:t>erano</a:t>
            </a:r>
            <a:r>
              <a:rPr lang="en-US" sz="1700" b="0" i="0" kern="1200" dirty="0">
                <a:solidFill>
                  <a:srgbClr val="FFFFFF"/>
                </a:solidFill>
                <a:effectLst/>
                <a:latin typeface="+mj-lt"/>
                <a:ea typeface="+mj-ea"/>
                <a:cs typeface="+mj-cs"/>
              </a:rPr>
              <a:t> state assassinate. In </a:t>
            </a:r>
            <a:r>
              <a:rPr lang="en-US" sz="1700" b="0" i="0" kern="1200" dirty="0" err="1">
                <a:solidFill>
                  <a:srgbClr val="FFFFFF"/>
                </a:solidFill>
                <a:effectLst/>
                <a:latin typeface="+mj-lt"/>
                <a:ea typeface="+mj-ea"/>
                <a:cs typeface="+mj-cs"/>
              </a:rPr>
              <a:t>molti</a:t>
            </a:r>
            <a:r>
              <a:rPr lang="en-US" sz="1700" b="0" i="0" kern="1200" dirty="0">
                <a:solidFill>
                  <a:srgbClr val="FFFFFF"/>
                </a:solidFill>
                <a:effectLst/>
                <a:latin typeface="+mj-lt"/>
                <a:ea typeface="+mj-ea"/>
                <a:cs typeface="+mj-cs"/>
              </a:rPr>
              <a:t> </a:t>
            </a:r>
            <a:r>
              <a:rPr lang="en-US" sz="1700" b="0" i="0" kern="1200" dirty="0" err="1">
                <a:solidFill>
                  <a:srgbClr val="FFFFFF"/>
                </a:solidFill>
                <a:effectLst/>
                <a:latin typeface="+mj-lt"/>
                <a:ea typeface="+mj-ea"/>
                <a:cs typeface="+mj-cs"/>
              </a:rPr>
              <a:t>cominciarono</a:t>
            </a:r>
            <a:r>
              <a:rPr lang="en-US" sz="1700" b="0" i="0" kern="1200" dirty="0">
                <a:solidFill>
                  <a:srgbClr val="FFFFFF"/>
                </a:solidFill>
                <a:effectLst/>
                <a:latin typeface="+mj-lt"/>
                <a:ea typeface="+mj-ea"/>
                <a:cs typeface="+mj-cs"/>
              </a:rPr>
              <a:t> a </a:t>
            </a:r>
            <a:r>
              <a:rPr lang="en-US" sz="1700" b="0" i="0" kern="1200" dirty="0" err="1">
                <a:solidFill>
                  <a:srgbClr val="FFFFFF"/>
                </a:solidFill>
                <a:effectLst/>
                <a:latin typeface="+mj-lt"/>
                <a:ea typeface="+mj-ea"/>
                <a:cs typeface="+mj-cs"/>
              </a:rPr>
              <a:t>ribellarsi</a:t>
            </a:r>
            <a:r>
              <a:rPr lang="en-US" sz="1700" b="0" i="0" kern="1200" dirty="0">
                <a:solidFill>
                  <a:srgbClr val="FFFFFF"/>
                </a:solidFill>
                <a:effectLst/>
                <a:latin typeface="+mj-lt"/>
                <a:ea typeface="+mj-ea"/>
                <a:cs typeface="+mj-cs"/>
              </a:rPr>
              <a:t>. E di </a:t>
            </a:r>
            <a:r>
              <a:rPr lang="en-US" sz="1700" b="0" i="0" kern="1200" dirty="0" err="1">
                <a:solidFill>
                  <a:srgbClr val="FFFFFF"/>
                </a:solidFill>
                <a:effectLst/>
                <a:latin typeface="+mj-lt"/>
                <a:ea typeface="+mj-ea"/>
                <a:cs typeface="+mj-cs"/>
              </a:rPr>
              <a:t>lì</a:t>
            </a:r>
            <a:r>
              <a:rPr lang="en-US" sz="1700" b="0" i="0" kern="1200" dirty="0">
                <a:solidFill>
                  <a:srgbClr val="FFFFFF"/>
                </a:solidFill>
                <a:effectLst/>
                <a:latin typeface="+mj-lt"/>
                <a:ea typeface="+mj-ea"/>
                <a:cs typeface="+mj-cs"/>
              </a:rPr>
              <a:t> a poco il regime </a:t>
            </a:r>
            <a:r>
              <a:rPr lang="en-US" sz="1700" b="0" i="0" kern="1200" dirty="0" err="1">
                <a:solidFill>
                  <a:srgbClr val="FFFFFF"/>
                </a:solidFill>
                <a:effectLst/>
                <a:latin typeface="+mj-lt"/>
                <a:ea typeface="+mj-ea"/>
                <a:cs typeface="+mj-cs"/>
              </a:rPr>
              <a:t>finì</a:t>
            </a:r>
            <a:r>
              <a:rPr lang="en-US" sz="1700" b="0" i="0" kern="1200" dirty="0">
                <a:solidFill>
                  <a:srgbClr val="FFFFFF"/>
                </a:solidFill>
                <a:effectLst/>
                <a:latin typeface="+mj-lt"/>
                <a:ea typeface="+mj-ea"/>
                <a:cs typeface="+mj-cs"/>
              </a:rPr>
              <a:t> con la </a:t>
            </a:r>
            <a:r>
              <a:rPr lang="en-US" sz="1700" b="0" i="0" kern="1200" dirty="0" err="1">
                <a:solidFill>
                  <a:srgbClr val="FFFFFF"/>
                </a:solidFill>
                <a:effectLst/>
                <a:latin typeface="+mj-lt"/>
                <a:ea typeface="+mj-ea"/>
                <a:cs typeface="+mj-cs"/>
              </a:rPr>
              <a:t>morte</a:t>
            </a:r>
            <a:r>
              <a:rPr lang="en-US" sz="1700" b="0" i="0" kern="1200" dirty="0">
                <a:solidFill>
                  <a:srgbClr val="FFFFFF"/>
                </a:solidFill>
                <a:effectLst/>
                <a:latin typeface="+mj-lt"/>
                <a:ea typeface="+mj-ea"/>
                <a:cs typeface="+mj-cs"/>
              </a:rPr>
              <a:t> del </a:t>
            </a:r>
            <a:r>
              <a:rPr lang="en-US" sz="1700" b="0" i="0" kern="1200" dirty="0" err="1">
                <a:solidFill>
                  <a:srgbClr val="FFFFFF"/>
                </a:solidFill>
                <a:effectLst/>
                <a:latin typeface="+mj-lt"/>
                <a:ea typeface="+mj-ea"/>
                <a:cs typeface="+mj-cs"/>
              </a:rPr>
              <a:t>dittatore</a:t>
            </a:r>
            <a:r>
              <a:rPr lang="en-US" sz="1700" b="0" i="0" kern="1200" dirty="0">
                <a:solidFill>
                  <a:srgbClr val="FFFFFF"/>
                </a:solidFill>
                <a:effectLst/>
                <a:latin typeface="+mj-lt"/>
                <a:ea typeface="+mj-ea"/>
                <a:cs typeface="+mj-cs"/>
              </a:rPr>
              <a:t> Trujillo.</a:t>
            </a:r>
            <a:br>
              <a:rPr lang="en-US" sz="1700" b="0" i="0" kern="1200" dirty="0">
                <a:solidFill>
                  <a:srgbClr val="FFFFFF"/>
                </a:solidFill>
                <a:effectLst/>
                <a:latin typeface="+mj-lt"/>
                <a:ea typeface="+mj-ea"/>
                <a:cs typeface="+mj-cs"/>
              </a:rPr>
            </a:br>
            <a:r>
              <a:rPr lang="en-US" sz="1700" b="1" i="0" kern="1200" cap="all" dirty="0">
                <a:solidFill>
                  <a:srgbClr val="FFFFFF"/>
                </a:solidFill>
                <a:effectLst/>
                <a:latin typeface="+mj-lt"/>
                <a:ea typeface="+mj-ea"/>
                <a:cs typeface="+mj-cs"/>
              </a:rPr>
              <a:t>QUAL È IL COLORE SIMBOLO DELLA GIORNATA?</a:t>
            </a:r>
            <a:br>
              <a:rPr lang="en-US" sz="1700" b="1" i="0" kern="1200" cap="all" dirty="0">
                <a:solidFill>
                  <a:srgbClr val="FFFFFF"/>
                </a:solidFill>
                <a:effectLst/>
                <a:latin typeface="+mj-lt"/>
                <a:ea typeface="+mj-ea"/>
                <a:cs typeface="+mj-cs"/>
              </a:rPr>
            </a:br>
            <a:r>
              <a:rPr lang="en-US" sz="1700" b="0" i="0" kern="1200" dirty="0">
                <a:solidFill>
                  <a:srgbClr val="FFFFFF"/>
                </a:solidFill>
                <a:effectLst/>
                <a:latin typeface="+mj-lt"/>
                <a:ea typeface="+mj-ea"/>
                <a:cs typeface="+mj-cs"/>
              </a:rPr>
              <a:t>In </a:t>
            </a:r>
            <a:r>
              <a:rPr lang="en-US" sz="1700" b="0" i="0" kern="1200" dirty="0" err="1">
                <a:solidFill>
                  <a:srgbClr val="FFFFFF"/>
                </a:solidFill>
                <a:effectLst/>
                <a:latin typeface="+mj-lt"/>
                <a:ea typeface="+mj-ea"/>
                <a:cs typeface="+mj-cs"/>
              </a:rPr>
              <a:t>tutto</a:t>
            </a:r>
            <a:r>
              <a:rPr lang="en-US" sz="1700" b="0" i="0" kern="1200" dirty="0">
                <a:solidFill>
                  <a:srgbClr val="FFFFFF"/>
                </a:solidFill>
                <a:effectLst/>
                <a:latin typeface="+mj-lt"/>
                <a:ea typeface="+mj-ea"/>
                <a:cs typeface="+mj-cs"/>
              </a:rPr>
              <a:t> il mondo il 25 </a:t>
            </a:r>
            <a:r>
              <a:rPr lang="en-US" sz="1700" b="0" i="0" kern="1200" dirty="0" err="1">
                <a:solidFill>
                  <a:srgbClr val="FFFFFF"/>
                </a:solidFill>
                <a:effectLst/>
                <a:latin typeface="+mj-lt"/>
                <a:ea typeface="+mj-ea"/>
                <a:cs typeface="+mj-cs"/>
              </a:rPr>
              <a:t>novembre</a:t>
            </a:r>
            <a:r>
              <a:rPr lang="en-US" sz="1700" b="0" i="0" kern="1200" dirty="0">
                <a:solidFill>
                  <a:srgbClr val="FFFFFF"/>
                </a:solidFill>
                <a:effectLst/>
                <a:latin typeface="+mj-lt"/>
                <a:ea typeface="+mj-ea"/>
                <a:cs typeface="+mj-cs"/>
              </a:rPr>
              <a:t> è </a:t>
            </a:r>
            <a:r>
              <a:rPr lang="en-US" sz="1700" b="0" i="0" kern="1200" dirty="0" err="1">
                <a:solidFill>
                  <a:srgbClr val="FFFFFF"/>
                </a:solidFill>
                <a:effectLst/>
                <a:latin typeface="+mj-lt"/>
                <a:ea typeface="+mj-ea"/>
                <a:cs typeface="+mj-cs"/>
              </a:rPr>
              <a:t>celebrato</a:t>
            </a:r>
            <a:r>
              <a:rPr lang="en-US" sz="1700" b="0" i="0" kern="1200" dirty="0">
                <a:solidFill>
                  <a:srgbClr val="FFFFFF"/>
                </a:solidFill>
                <a:effectLst/>
                <a:latin typeface="+mj-lt"/>
                <a:ea typeface="+mj-ea"/>
                <a:cs typeface="+mj-cs"/>
              </a:rPr>
              <a:t> con </a:t>
            </a:r>
            <a:r>
              <a:rPr lang="en-US" sz="1700" b="0" i="0" kern="1200" dirty="0" err="1">
                <a:solidFill>
                  <a:srgbClr val="FFFFFF"/>
                </a:solidFill>
                <a:effectLst/>
                <a:latin typeface="+mj-lt"/>
                <a:ea typeface="+mj-ea"/>
                <a:cs typeface="+mj-cs"/>
              </a:rPr>
              <a:t>l’arancione</a:t>
            </a:r>
            <a:r>
              <a:rPr lang="en-US" sz="1700" b="0" i="0" kern="1200" dirty="0">
                <a:solidFill>
                  <a:srgbClr val="FFFFFF"/>
                </a:solidFill>
                <a:effectLst/>
                <a:latin typeface="+mj-lt"/>
                <a:ea typeface="+mj-ea"/>
                <a:cs typeface="+mj-cs"/>
              </a:rPr>
              <a:t>, tanto </a:t>
            </a:r>
            <a:r>
              <a:rPr lang="en-US" sz="1700" b="0" i="0" kern="1200" dirty="0" err="1">
                <a:solidFill>
                  <a:srgbClr val="FFFFFF"/>
                </a:solidFill>
                <a:effectLst/>
                <a:latin typeface="+mj-lt"/>
                <a:ea typeface="+mj-ea"/>
                <a:cs typeface="+mj-cs"/>
              </a:rPr>
              <a:t>che</a:t>
            </a:r>
            <a:r>
              <a:rPr lang="en-US" sz="1700" b="0" i="0" kern="1200" dirty="0">
                <a:solidFill>
                  <a:srgbClr val="FFFFFF"/>
                </a:solidFill>
                <a:effectLst/>
                <a:latin typeface="+mj-lt"/>
                <a:ea typeface="+mj-ea"/>
                <a:cs typeface="+mj-cs"/>
              </a:rPr>
              <a:t> </a:t>
            </a:r>
            <a:r>
              <a:rPr lang="en-US" sz="1700" b="0" i="0" kern="1200" dirty="0" err="1">
                <a:solidFill>
                  <a:srgbClr val="FFFFFF"/>
                </a:solidFill>
                <a:effectLst/>
                <a:latin typeface="+mj-lt"/>
                <a:ea typeface="+mj-ea"/>
                <a:cs typeface="+mj-cs"/>
              </a:rPr>
              <a:t>si</a:t>
            </a:r>
            <a:r>
              <a:rPr lang="en-US" sz="1700" b="0" i="0" kern="1200" dirty="0">
                <a:solidFill>
                  <a:srgbClr val="FFFFFF"/>
                </a:solidFill>
                <a:effectLst/>
                <a:latin typeface="+mj-lt"/>
                <a:ea typeface="+mj-ea"/>
                <a:cs typeface="+mj-cs"/>
              </a:rPr>
              <a:t> </a:t>
            </a:r>
            <a:r>
              <a:rPr lang="en-US" sz="1700" b="0" i="0" kern="1200" dirty="0" err="1">
                <a:solidFill>
                  <a:srgbClr val="FFFFFF"/>
                </a:solidFill>
                <a:effectLst/>
                <a:latin typeface="+mj-lt"/>
                <a:ea typeface="+mj-ea"/>
                <a:cs typeface="+mj-cs"/>
              </a:rPr>
              <a:t>parla</a:t>
            </a:r>
            <a:r>
              <a:rPr lang="en-US" sz="1700" b="0" i="0" kern="1200" dirty="0">
                <a:solidFill>
                  <a:srgbClr val="FFFFFF"/>
                </a:solidFill>
                <a:effectLst/>
                <a:latin typeface="+mj-lt"/>
                <a:ea typeface="+mj-ea"/>
                <a:cs typeface="+mj-cs"/>
              </a:rPr>
              <a:t> </a:t>
            </a:r>
            <a:r>
              <a:rPr lang="en-US" sz="1700" b="0" i="0" kern="1200" dirty="0" err="1">
                <a:solidFill>
                  <a:srgbClr val="FFFFFF"/>
                </a:solidFill>
                <a:effectLst/>
                <a:latin typeface="+mj-lt"/>
                <a:ea typeface="+mj-ea"/>
                <a:cs typeface="+mj-cs"/>
              </a:rPr>
              <a:t>anche</a:t>
            </a:r>
            <a:r>
              <a:rPr lang="en-US" sz="1700" b="0" i="0" kern="1200" dirty="0">
                <a:solidFill>
                  <a:srgbClr val="FFFFFF"/>
                </a:solidFill>
                <a:effectLst/>
                <a:latin typeface="+mj-lt"/>
                <a:ea typeface="+mj-ea"/>
                <a:cs typeface="+mj-cs"/>
              </a:rPr>
              <a:t> di Orange Day. Un Women, </a:t>
            </a:r>
            <a:r>
              <a:rPr lang="en-US" sz="1700" b="0" i="0" kern="1200" dirty="0" err="1">
                <a:solidFill>
                  <a:srgbClr val="FFFFFF"/>
                </a:solidFill>
                <a:effectLst/>
                <a:latin typeface="+mj-lt"/>
                <a:ea typeface="+mj-ea"/>
                <a:cs typeface="+mj-cs"/>
              </a:rPr>
              <a:t>l’Ente</a:t>
            </a:r>
            <a:r>
              <a:rPr lang="en-US" sz="1700" b="0" i="0" kern="1200" dirty="0">
                <a:solidFill>
                  <a:srgbClr val="FFFFFF"/>
                </a:solidFill>
                <a:effectLst/>
                <a:latin typeface="+mj-lt"/>
                <a:ea typeface="+mj-ea"/>
                <a:cs typeface="+mj-cs"/>
              </a:rPr>
              <a:t> </a:t>
            </a:r>
            <a:r>
              <a:rPr lang="en-US" sz="1700" b="0" i="0" kern="1200" dirty="0" err="1">
                <a:solidFill>
                  <a:srgbClr val="FFFFFF"/>
                </a:solidFill>
                <a:effectLst/>
                <a:latin typeface="+mj-lt"/>
                <a:ea typeface="+mj-ea"/>
                <a:cs typeface="+mj-cs"/>
              </a:rPr>
              <a:t>delle</a:t>
            </a:r>
            <a:r>
              <a:rPr lang="en-US" sz="1700" b="0" i="0" kern="1200" dirty="0">
                <a:solidFill>
                  <a:srgbClr val="FFFFFF"/>
                </a:solidFill>
                <a:effectLst/>
                <a:latin typeface="+mj-lt"/>
                <a:ea typeface="+mj-ea"/>
                <a:cs typeface="+mj-cs"/>
              </a:rPr>
              <a:t> </a:t>
            </a:r>
            <a:r>
              <a:rPr lang="en-US" sz="1700" b="0" i="0" kern="1200" dirty="0" err="1">
                <a:solidFill>
                  <a:srgbClr val="FFFFFF"/>
                </a:solidFill>
                <a:effectLst/>
                <a:latin typeface="+mj-lt"/>
                <a:ea typeface="+mj-ea"/>
                <a:cs typeface="+mj-cs"/>
              </a:rPr>
              <a:t>Nazioni</a:t>
            </a:r>
            <a:r>
              <a:rPr lang="en-US" sz="1700" b="0" i="0" kern="1200" dirty="0">
                <a:solidFill>
                  <a:srgbClr val="FFFFFF"/>
                </a:solidFill>
                <a:effectLst/>
                <a:latin typeface="+mj-lt"/>
                <a:ea typeface="+mj-ea"/>
                <a:cs typeface="+mj-cs"/>
              </a:rPr>
              <a:t> Unite per </a:t>
            </a:r>
            <a:r>
              <a:rPr lang="en-US" sz="1700" b="0" i="0" kern="1200" dirty="0" err="1">
                <a:solidFill>
                  <a:srgbClr val="FFFFFF"/>
                </a:solidFill>
                <a:effectLst/>
                <a:latin typeface="+mj-lt"/>
                <a:ea typeface="+mj-ea"/>
                <a:cs typeface="+mj-cs"/>
              </a:rPr>
              <a:t>l'uguaglianza</a:t>
            </a:r>
            <a:r>
              <a:rPr lang="en-US" sz="1700" b="0" i="0" kern="1200" dirty="0">
                <a:solidFill>
                  <a:srgbClr val="FFFFFF"/>
                </a:solidFill>
                <a:effectLst/>
                <a:latin typeface="+mj-lt"/>
                <a:ea typeface="+mj-ea"/>
                <a:cs typeface="+mj-cs"/>
              </a:rPr>
              <a:t> di </a:t>
            </a:r>
            <a:r>
              <a:rPr lang="en-US" sz="1700" b="0" i="0" kern="1200" dirty="0" err="1">
                <a:solidFill>
                  <a:srgbClr val="FFFFFF"/>
                </a:solidFill>
                <a:effectLst/>
                <a:latin typeface="+mj-lt"/>
                <a:ea typeface="+mj-ea"/>
                <a:cs typeface="+mj-cs"/>
              </a:rPr>
              <a:t>genere</a:t>
            </a:r>
            <a:r>
              <a:rPr lang="en-US" sz="1700" b="0" i="0" kern="1200" dirty="0">
                <a:solidFill>
                  <a:srgbClr val="FFFFFF"/>
                </a:solidFill>
                <a:effectLst/>
                <a:latin typeface="+mj-lt"/>
                <a:ea typeface="+mj-ea"/>
                <a:cs typeface="+mj-cs"/>
              </a:rPr>
              <a:t>, lo ha </a:t>
            </a:r>
            <a:r>
              <a:rPr lang="en-US" sz="1700" b="0" i="0" kern="1200" dirty="0" err="1">
                <a:solidFill>
                  <a:srgbClr val="FFFFFF"/>
                </a:solidFill>
                <a:effectLst/>
                <a:latin typeface="+mj-lt"/>
                <a:ea typeface="+mj-ea"/>
                <a:cs typeface="+mj-cs"/>
              </a:rPr>
              <a:t>scelto</a:t>
            </a:r>
            <a:r>
              <a:rPr lang="en-US" sz="1700" b="0" i="0" kern="1200" dirty="0">
                <a:solidFill>
                  <a:srgbClr val="FFFFFF"/>
                </a:solidFill>
                <a:effectLst/>
                <a:latin typeface="+mj-lt"/>
                <a:ea typeface="+mj-ea"/>
                <a:cs typeface="+mj-cs"/>
              </a:rPr>
              <a:t> come </a:t>
            </a:r>
            <a:r>
              <a:rPr lang="en-US" sz="1700" b="0" i="0" kern="1200" dirty="0" err="1">
                <a:solidFill>
                  <a:srgbClr val="FFFFFF"/>
                </a:solidFill>
                <a:effectLst/>
                <a:latin typeface="+mj-lt"/>
                <a:ea typeface="+mj-ea"/>
                <a:cs typeface="+mj-cs"/>
              </a:rPr>
              <a:t>simbolo</a:t>
            </a:r>
            <a:r>
              <a:rPr lang="en-US" sz="1700" b="0" i="0" kern="1200" dirty="0">
                <a:solidFill>
                  <a:srgbClr val="FFFFFF"/>
                </a:solidFill>
                <a:effectLst/>
                <a:latin typeface="+mj-lt"/>
                <a:ea typeface="+mj-ea"/>
                <a:cs typeface="+mj-cs"/>
              </a:rPr>
              <a:t> di un </a:t>
            </a:r>
            <a:r>
              <a:rPr lang="en-US" sz="1700" b="0" i="0" kern="1200" dirty="0" err="1">
                <a:solidFill>
                  <a:srgbClr val="FFFFFF"/>
                </a:solidFill>
                <a:effectLst/>
                <a:latin typeface="+mj-lt"/>
                <a:ea typeface="+mj-ea"/>
                <a:cs typeface="+mj-cs"/>
              </a:rPr>
              <a:t>futuro</a:t>
            </a:r>
            <a:r>
              <a:rPr lang="en-US" sz="1700" b="0" i="0" kern="1200" dirty="0">
                <a:solidFill>
                  <a:srgbClr val="FFFFFF"/>
                </a:solidFill>
                <a:effectLst/>
                <a:latin typeface="+mj-lt"/>
                <a:ea typeface="+mj-ea"/>
                <a:cs typeface="+mj-cs"/>
              </a:rPr>
              <a:t> in cui le </a:t>
            </a:r>
            <a:r>
              <a:rPr lang="en-US" sz="1700" b="0" i="0" kern="1200" dirty="0" err="1">
                <a:solidFill>
                  <a:srgbClr val="FFFFFF"/>
                </a:solidFill>
                <a:effectLst/>
                <a:latin typeface="+mj-lt"/>
                <a:ea typeface="+mj-ea"/>
                <a:cs typeface="+mj-cs"/>
              </a:rPr>
              <a:t>donne</a:t>
            </a:r>
            <a:r>
              <a:rPr lang="en-US" sz="1700" b="0" i="0" kern="1200" dirty="0">
                <a:solidFill>
                  <a:srgbClr val="FFFFFF"/>
                </a:solidFill>
                <a:effectLst/>
                <a:latin typeface="+mj-lt"/>
                <a:ea typeface="+mj-ea"/>
                <a:cs typeface="+mj-cs"/>
              </a:rPr>
              <a:t> </a:t>
            </a:r>
            <a:r>
              <a:rPr lang="en-US" sz="1700" b="0" i="0" kern="1200" dirty="0" err="1">
                <a:solidFill>
                  <a:srgbClr val="FFFFFF"/>
                </a:solidFill>
                <a:effectLst/>
                <a:latin typeface="+mj-lt"/>
                <a:ea typeface="+mj-ea"/>
                <a:cs typeface="+mj-cs"/>
              </a:rPr>
              <a:t>si</a:t>
            </a:r>
            <a:r>
              <a:rPr lang="en-US" sz="1700" b="0" i="0" kern="1200" dirty="0">
                <a:solidFill>
                  <a:srgbClr val="FFFFFF"/>
                </a:solidFill>
                <a:effectLst/>
                <a:latin typeface="+mj-lt"/>
                <a:ea typeface="+mj-ea"/>
                <a:cs typeface="+mj-cs"/>
              </a:rPr>
              <a:t> </a:t>
            </a:r>
            <a:r>
              <a:rPr lang="en-US" sz="1700" b="0" i="0" kern="1200" dirty="0" err="1">
                <a:solidFill>
                  <a:srgbClr val="FFFFFF"/>
                </a:solidFill>
                <a:effectLst/>
                <a:latin typeface="+mj-lt"/>
                <a:ea typeface="+mj-ea"/>
                <a:cs typeface="+mj-cs"/>
              </a:rPr>
              <a:t>saranno</a:t>
            </a:r>
            <a:r>
              <a:rPr lang="en-US" sz="1700" b="0" i="0" kern="1200" dirty="0">
                <a:solidFill>
                  <a:srgbClr val="FFFFFF"/>
                </a:solidFill>
                <a:effectLst/>
                <a:latin typeface="+mj-lt"/>
                <a:ea typeface="+mj-ea"/>
                <a:cs typeface="+mj-cs"/>
              </a:rPr>
              <a:t> liberate </a:t>
            </a:r>
            <a:r>
              <a:rPr lang="en-US" sz="1700" b="0" i="0" kern="1200" dirty="0" err="1">
                <a:solidFill>
                  <a:srgbClr val="FFFFFF"/>
                </a:solidFill>
                <a:effectLst/>
                <a:latin typeface="+mj-lt"/>
                <a:ea typeface="+mj-ea"/>
                <a:cs typeface="+mj-cs"/>
              </a:rPr>
              <a:t>della</a:t>
            </a:r>
            <a:r>
              <a:rPr lang="en-US" sz="1700" b="0" i="0" kern="1200" dirty="0">
                <a:solidFill>
                  <a:srgbClr val="FFFFFF"/>
                </a:solidFill>
                <a:effectLst/>
                <a:latin typeface="+mj-lt"/>
                <a:ea typeface="+mj-ea"/>
                <a:cs typeface="+mj-cs"/>
              </a:rPr>
              <a:t> </a:t>
            </a:r>
            <a:r>
              <a:rPr lang="en-US" sz="1700" b="0" i="0" kern="1200" dirty="0" err="1">
                <a:solidFill>
                  <a:srgbClr val="FFFFFF"/>
                </a:solidFill>
                <a:effectLst/>
                <a:latin typeface="+mj-lt"/>
                <a:ea typeface="+mj-ea"/>
                <a:cs typeface="+mj-cs"/>
              </a:rPr>
              <a:t>violenza</a:t>
            </a:r>
            <a:r>
              <a:rPr lang="en-US" sz="1700" b="0" i="0" kern="1200" dirty="0">
                <a:solidFill>
                  <a:srgbClr val="FFFFFF"/>
                </a:solidFill>
                <a:effectLst/>
                <a:latin typeface="+mj-lt"/>
                <a:ea typeface="+mj-ea"/>
                <a:cs typeface="+mj-cs"/>
              </a:rPr>
              <a:t> </a:t>
            </a:r>
            <a:r>
              <a:rPr lang="en-US" sz="1700" b="0" i="0" kern="1200" dirty="0" err="1">
                <a:solidFill>
                  <a:srgbClr val="FFFFFF"/>
                </a:solidFill>
                <a:effectLst/>
                <a:latin typeface="+mj-lt"/>
                <a:ea typeface="+mj-ea"/>
                <a:cs typeface="+mj-cs"/>
              </a:rPr>
              <a:t>degli</a:t>
            </a:r>
            <a:r>
              <a:rPr lang="en-US" sz="1700" b="0" i="0" kern="1200" dirty="0">
                <a:solidFill>
                  <a:srgbClr val="FFFFFF"/>
                </a:solidFill>
                <a:effectLst/>
                <a:latin typeface="+mj-lt"/>
                <a:ea typeface="+mj-ea"/>
                <a:cs typeface="+mj-cs"/>
              </a:rPr>
              <a:t> </a:t>
            </a:r>
            <a:r>
              <a:rPr lang="en-US" sz="1700" b="0" i="0" kern="1200" dirty="0" err="1">
                <a:solidFill>
                  <a:srgbClr val="FFFFFF"/>
                </a:solidFill>
                <a:effectLst/>
                <a:latin typeface="+mj-lt"/>
                <a:ea typeface="+mj-ea"/>
                <a:cs typeface="+mj-cs"/>
              </a:rPr>
              <a:t>uomini</a:t>
            </a:r>
            <a:r>
              <a:rPr lang="en-US" sz="1700" b="0" i="0" kern="1200" dirty="0">
                <a:solidFill>
                  <a:srgbClr val="FFFFFF"/>
                </a:solidFill>
                <a:effectLst/>
                <a:latin typeface="+mj-lt"/>
                <a:ea typeface="+mj-ea"/>
                <a:cs typeface="+mj-cs"/>
              </a:rPr>
              <a:t>. In Italia, </a:t>
            </a:r>
            <a:r>
              <a:rPr lang="en-US" sz="1700" b="0" i="0" kern="1200" dirty="0" err="1">
                <a:solidFill>
                  <a:srgbClr val="FFFFFF"/>
                </a:solidFill>
                <a:effectLst/>
                <a:latin typeface="+mj-lt"/>
                <a:ea typeface="+mj-ea"/>
                <a:cs typeface="+mj-cs"/>
              </a:rPr>
              <a:t>però</a:t>
            </a:r>
            <a:r>
              <a:rPr lang="en-US" sz="1700" b="0" i="0" kern="1200" dirty="0">
                <a:solidFill>
                  <a:srgbClr val="FFFFFF"/>
                </a:solidFill>
                <a:effectLst/>
                <a:latin typeface="+mj-lt"/>
                <a:ea typeface="+mj-ea"/>
                <a:cs typeface="+mj-cs"/>
              </a:rPr>
              <a:t>, dove la </a:t>
            </a:r>
            <a:r>
              <a:rPr lang="en-US" sz="1700" b="0" i="0" kern="1200" dirty="0" err="1">
                <a:solidFill>
                  <a:srgbClr val="FFFFFF"/>
                </a:solidFill>
                <a:effectLst/>
                <a:latin typeface="+mj-lt"/>
                <a:ea typeface="+mj-ea"/>
                <a:cs typeface="+mj-cs"/>
              </a:rPr>
              <a:t>Giornata</a:t>
            </a:r>
            <a:r>
              <a:rPr lang="en-US" sz="1700" b="0" i="0" kern="1200" dirty="0">
                <a:solidFill>
                  <a:srgbClr val="FFFFFF"/>
                </a:solidFill>
                <a:effectLst/>
                <a:latin typeface="+mj-lt"/>
                <a:ea typeface="+mj-ea"/>
                <a:cs typeface="+mj-cs"/>
              </a:rPr>
              <a:t> </a:t>
            </a:r>
            <a:r>
              <a:rPr lang="en-US" sz="1700" b="0" i="0" kern="1200" dirty="0" err="1">
                <a:solidFill>
                  <a:srgbClr val="FFFFFF"/>
                </a:solidFill>
                <a:effectLst/>
                <a:latin typeface="+mj-lt"/>
                <a:ea typeface="+mj-ea"/>
                <a:cs typeface="+mj-cs"/>
              </a:rPr>
              <a:t>si</a:t>
            </a:r>
            <a:r>
              <a:rPr lang="en-US" sz="1700" b="0" i="0" kern="1200" dirty="0">
                <a:solidFill>
                  <a:srgbClr val="FFFFFF"/>
                </a:solidFill>
                <a:effectLst/>
                <a:latin typeface="+mj-lt"/>
                <a:ea typeface="+mj-ea"/>
                <a:cs typeface="+mj-cs"/>
              </a:rPr>
              <a:t> </a:t>
            </a:r>
            <a:r>
              <a:rPr lang="en-US" sz="1700" b="0" i="0" kern="1200" dirty="0" err="1">
                <a:solidFill>
                  <a:srgbClr val="FFFFFF"/>
                </a:solidFill>
                <a:effectLst/>
                <a:latin typeface="+mj-lt"/>
                <a:ea typeface="+mj-ea"/>
                <a:cs typeface="+mj-cs"/>
              </a:rPr>
              <a:t>celebra</a:t>
            </a:r>
            <a:r>
              <a:rPr lang="en-US" sz="1700" b="0" i="0" kern="1200" dirty="0">
                <a:solidFill>
                  <a:srgbClr val="FFFFFF"/>
                </a:solidFill>
                <a:effectLst/>
                <a:latin typeface="+mj-lt"/>
                <a:ea typeface="+mj-ea"/>
                <a:cs typeface="+mj-cs"/>
              </a:rPr>
              <a:t> solo dal 2005, </a:t>
            </a:r>
            <a:r>
              <a:rPr lang="en-US" sz="1700" b="0" i="0" kern="1200" dirty="0" err="1">
                <a:solidFill>
                  <a:srgbClr val="FFFFFF"/>
                </a:solidFill>
                <a:effectLst/>
                <a:latin typeface="+mj-lt"/>
                <a:ea typeface="+mj-ea"/>
                <a:cs typeface="+mj-cs"/>
              </a:rPr>
              <a:t>spesso</a:t>
            </a:r>
            <a:r>
              <a:rPr lang="en-US" sz="1700" b="0" i="0" kern="1200" dirty="0">
                <a:solidFill>
                  <a:srgbClr val="FFFFFF"/>
                </a:solidFill>
                <a:effectLst/>
                <a:latin typeface="+mj-lt"/>
                <a:ea typeface="+mj-ea"/>
                <a:cs typeface="+mj-cs"/>
              </a:rPr>
              <a:t> </a:t>
            </a:r>
            <a:r>
              <a:rPr lang="en-US" sz="1700" b="0" i="0" kern="1200" dirty="0" err="1">
                <a:solidFill>
                  <a:srgbClr val="FFFFFF"/>
                </a:solidFill>
                <a:effectLst/>
                <a:latin typeface="+mj-lt"/>
                <a:ea typeface="+mj-ea"/>
                <a:cs typeface="+mj-cs"/>
              </a:rPr>
              <a:t>all’arancione</a:t>
            </a:r>
            <a:r>
              <a:rPr lang="en-US" sz="1700" b="0" i="0" kern="1200" dirty="0">
                <a:solidFill>
                  <a:srgbClr val="FFFFFF"/>
                </a:solidFill>
                <a:effectLst/>
                <a:latin typeface="+mj-lt"/>
                <a:ea typeface="+mj-ea"/>
                <a:cs typeface="+mj-cs"/>
              </a:rPr>
              <a:t> è </a:t>
            </a:r>
            <a:r>
              <a:rPr lang="en-US" sz="1700" b="0" i="0" kern="1200" dirty="0" err="1">
                <a:solidFill>
                  <a:srgbClr val="FFFFFF"/>
                </a:solidFill>
                <a:effectLst/>
                <a:latin typeface="+mj-lt"/>
                <a:ea typeface="+mj-ea"/>
                <a:cs typeface="+mj-cs"/>
              </a:rPr>
              <a:t>preferito</a:t>
            </a:r>
            <a:r>
              <a:rPr lang="en-US" sz="1700" b="0" i="0" kern="1200" dirty="0">
                <a:solidFill>
                  <a:srgbClr val="FFFFFF"/>
                </a:solidFill>
                <a:effectLst/>
                <a:latin typeface="+mj-lt"/>
                <a:ea typeface="+mj-ea"/>
                <a:cs typeface="+mj-cs"/>
              </a:rPr>
              <a:t> il rosso.</a:t>
            </a:r>
            <a:br>
              <a:rPr lang="en-US" sz="1700" b="0" i="0" kern="1200" dirty="0">
                <a:solidFill>
                  <a:srgbClr val="FFFFFF"/>
                </a:solidFill>
                <a:effectLst/>
                <a:latin typeface="+mj-lt"/>
                <a:ea typeface="+mj-ea"/>
                <a:cs typeface="+mj-cs"/>
              </a:rPr>
            </a:br>
            <a:r>
              <a:rPr lang="en-US" sz="1700" b="1" i="0" kern="1200" cap="all" dirty="0">
                <a:solidFill>
                  <a:srgbClr val="FFFFFF"/>
                </a:solidFill>
                <a:effectLst/>
                <a:latin typeface="+mj-lt"/>
                <a:ea typeface="+mj-ea"/>
                <a:cs typeface="+mj-cs"/>
              </a:rPr>
              <a:t>PERCHÉ SI UTILIZZANO LE SCARPE ROSSE?</a:t>
            </a:r>
            <a:br>
              <a:rPr lang="en-US" sz="1700" b="1" i="0" kern="1200" cap="all" dirty="0">
                <a:solidFill>
                  <a:srgbClr val="FFFFFF"/>
                </a:solidFill>
                <a:effectLst/>
                <a:latin typeface="+mj-lt"/>
                <a:ea typeface="+mj-ea"/>
                <a:cs typeface="+mj-cs"/>
              </a:rPr>
            </a:br>
            <a:r>
              <a:rPr lang="en-US" sz="1700" b="0" i="0" kern="1200" dirty="0">
                <a:solidFill>
                  <a:srgbClr val="FFFFFF"/>
                </a:solidFill>
                <a:effectLst/>
                <a:latin typeface="+mj-lt"/>
                <a:ea typeface="+mj-ea"/>
                <a:cs typeface="+mj-cs"/>
              </a:rPr>
              <a:t>  </a:t>
            </a:r>
            <a:r>
              <a:rPr lang="en-US" sz="1700" b="0" i="0" kern="1200" dirty="0" err="1">
                <a:solidFill>
                  <a:srgbClr val="FFFFFF"/>
                </a:solidFill>
                <a:effectLst/>
                <a:latin typeface="+mj-lt"/>
                <a:ea typeface="+mj-ea"/>
                <a:cs typeface="+mj-cs"/>
              </a:rPr>
              <a:t>Soprattutto</a:t>
            </a:r>
            <a:r>
              <a:rPr lang="en-US" sz="1700" b="0" i="0" kern="1200" dirty="0">
                <a:solidFill>
                  <a:srgbClr val="FFFFFF"/>
                </a:solidFill>
                <a:effectLst/>
                <a:latin typeface="+mj-lt"/>
                <a:ea typeface="+mj-ea"/>
                <a:cs typeface="+mj-cs"/>
              </a:rPr>
              <a:t> in Italia, il </a:t>
            </a:r>
            <a:r>
              <a:rPr lang="en-US" sz="1700" b="0" i="0" kern="1200" dirty="0" err="1">
                <a:solidFill>
                  <a:srgbClr val="FFFFFF"/>
                </a:solidFill>
                <a:effectLst/>
                <a:latin typeface="+mj-lt"/>
                <a:ea typeface="+mj-ea"/>
                <a:cs typeface="+mj-cs"/>
              </a:rPr>
              <a:t>simbolo</a:t>
            </a:r>
            <a:r>
              <a:rPr lang="en-US" sz="1700" b="0" i="0" kern="1200" dirty="0">
                <a:solidFill>
                  <a:srgbClr val="FFFFFF"/>
                </a:solidFill>
                <a:effectLst/>
                <a:latin typeface="+mj-lt"/>
                <a:ea typeface="+mj-ea"/>
                <a:cs typeface="+mj-cs"/>
              </a:rPr>
              <a:t> </a:t>
            </a:r>
            <a:r>
              <a:rPr lang="en-US" sz="1700" b="0" i="0" kern="1200" dirty="0" err="1">
                <a:solidFill>
                  <a:srgbClr val="FFFFFF"/>
                </a:solidFill>
                <a:effectLst/>
                <a:latin typeface="+mj-lt"/>
                <a:ea typeface="+mj-ea"/>
                <a:cs typeface="+mj-cs"/>
              </a:rPr>
              <a:t>della</a:t>
            </a:r>
            <a:r>
              <a:rPr lang="en-US" sz="1700" b="0" i="0" kern="1200" dirty="0">
                <a:solidFill>
                  <a:srgbClr val="FFFFFF"/>
                </a:solidFill>
                <a:effectLst/>
                <a:latin typeface="+mj-lt"/>
                <a:ea typeface="+mj-ea"/>
                <a:cs typeface="+mj-cs"/>
              </a:rPr>
              <a:t> lotta </a:t>
            </a:r>
            <a:r>
              <a:rPr lang="en-US" sz="1700" b="0" i="0" kern="1200" dirty="0" err="1">
                <a:solidFill>
                  <a:srgbClr val="FFFFFF"/>
                </a:solidFill>
                <a:effectLst/>
                <a:latin typeface="+mj-lt"/>
                <a:ea typeface="+mj-ea"/>
                <a:cs typeface="+mj-cs"/>
              </a:rPr>
              <a:t>contro</a:t>
            </a:r>
            <a:r>
              <a:rPr lang="en-US" sz="1700" b="0" i="0" kern="1200" dirty="0">
                <a:solidFill>
                  <a:srgbClr val="FFFFFF"/>
                </a:solidFill>
                <a:effectLst/>
                <a:latin typeface="+mj-lt"/>
                <a:ea typeface="+mj-ea"/>
                <a:cs typeface="+mj-cs"/>
              </a:rPr>
              <a:t> la </a:t>
            </a:r>
            <a:r>
              <a:rPr lang="en-US" sz="1700" b="0" i="0" kern="1200" dirty="0" err="1">
                <a:solidFill>
                  <a:srgbClr val="FFFFFF"/>
                </a:solidFill>
                <a:effectLst/>
                <a:latin typeface="+mj-lt"/>
                <a:ea typeface="+mj-ea"/>
                <a:cs typeface="+mj-cs"/>
              </a:rPr>
              <a:t>violenza</a:t>
            </a:r>
            <a:r>
              <a:rPr lang="en-US" sz="1700" b="0" i="0" kern="1200" dirty="0">
                <a:solidFill>
                  <a:srgbClr val="FFFFFF"/>
                </a:solidFill>
                <a:effectLst/>
                <a:latin typeface="+mj-lt"/>
                <a:ea typeface="+mj-ea"/>
                <a:cs typeface="+mj-cs"/>
              </a:rPr>
              <a:t> </a:t>
            </a:r>
            <a:r>
              <a:rPr lang="en-US" sz="1700" b="0" i="0" kern="1200" dirty="0" err="1">
                <a:solidFill>
                  <a:srgbClr val="FFFFFF"/>
                </a:solidFill>
                <a:effectLst/>
                <a:latin typeface="+mj-lt"/>
                <a:ea typeface="+mj-ea"/>
                <a:cs typeface="+mj-cs"/>
              </a:rPr>
              <a:t>sulle</a:t>
            </a:r>
            <a:r>
              <a:rPr lang="en-US" sz="1700" b="0" i="0" kern="1200" dirty="0">
                <a:solidFill>
                  <a:srgbClr val="FFFFFF"/>
                </a:solidFill>
                <a:effectLst/>
                <a:latin typeface="+mj-lt"/>
                <a:ea typeface="+mj-ea"/>
                <a:cs typeface="+mj-cs"/>
              </a:rPr>
              <a:t> </a:t>
            </a:r>
            <a:r>
              <a:rPr lang="en-US" sz="1700" b="0" i="0" kern="1200" dirty="0" err="1">
                <a:solidFill>
                  <a:srgbClr val="FFFFFF"/>
                </a:solidFill>
                <a:effectLst/>
                <a:latin typeface="+mj-lt"/>
                <a:ea typeface="+mj-ea"/>
                <a:cs typeface="+mj-cs"/>
              </a:rPr>
              <a:t>donne</a:t>
            </a:r>
            <a:r>
              <a:rPr lang="en-US" sz="1700" b="0" i="0" kern="1200" dirty="0">
                <a:solidFill>
                  <a:srgbClr val="FFFFFF"/>
                </a:solidFill>
                <a:effectLst/>
                <a:latin typeface="+mj-lt"/>
                <a:ea typeface="+mj-ea"/>
                <a:cs typeface="+mj-cs"/>
              </a:rPr>
              <a:t> </a:t>
            </a:r>
            <a:r>
              <a:rPr lang="en-US" sz="1700" b="0" i="0" kern="1200" dirty="0" err="1">
                <a:solidFill>
                  <a:srgbClr val="FFFFFF"/>
                </a:solidFill>
                <a:effectLst/>
                <a:latin typeface="+mj-lt"/>
                <a:ea typeface="+mj-ea"/>
                <a:cs typeface="+mj-cs"/>
              </a:rPr>
              <a:t>sono</a:t>
            </a:r>
            <a:r>
              <a:rPr lang="en-US" sz="1700" b="0" i="0" kern="1200" dirty="0">
                <a:solidFill>
                  <a:srgbClr val="FFFFFF"/>
                </a:solidFill>
                <a:effectLst/>
                <a:latin typeface="+mj-lt"/>
                <a:ea typeface="+mj-ea"/>
                <a:cs typeface="+mj-cs"/>
              </a:rPr>
              <a:t> le </a:t>
            </a:r>
            <a:r>
              <a:rPr lang="en-US" sz="1700" b="0" i="0" kern="1200" dirty="0" err="1">
                <a:solidFill>
                  <a:srgbClr val="FFFFFF"/>
                </a:solidFill>
                <a:effectLst/>
                <a:latin typeface="+mj-lt"/>
                <a:ea typeface="+mj-ea"/>
                <a:cs typeface="+mj-cs"/>
              </a:rPr>
              <a:t>scarpe</a:t>
            </a:r>
            <a:r>
              <a:rPr lang="en-US" sz="1700" b="0" i="0" kern="1200" dirty="0">
                <a:solidFill>
                  <a:srgbClr val="FFFFFF"/>
                </a:solidFill>
                <a:effectLst/>
                <a:latin typeface="+mj-lt"/>
                <a:ea typeface="+mj-ea"/>
                <a:cs typeface="+mj-cs"/>
              </a:rPr>
              <a:t> </a:t>
            </a:r>
            <a:r>
              <a:rPr lang="en-US" sz="1700" b="0" i="0" kern="1200" dirty="0" err="1">
                <a:solidFill>
                  <a:srgbClr val="FFFFFF"/>
                </a:solidFill>
                <a:effectLst/>
                <a:latin typeface="+mj-lt"/>
                <a:ea typeface="+mj-ea"/>
                <a:cs typeface="+mj-cs"/>
              </a:rPr>
              <a:t>rosse</a:t>
            </a:r>
            <a:r>
              <a:rPr lang="en-US" sz="1700" b="0" i="0" kern="1200" dirty="0">
                <a:solidFill>
                  <a:srgbClr val="FFFFFF"/>
                </a:solidFill>
                <a:effectLst/>
                <a:latin typeface="+mj-lt"/>
                <a:ea typeface="+mj-ea"/>
                <a:cs typeface="+mj-cs"/>
              </a:rPr>
              <a:t>, </a:t>
            </a:r>
            <a:r>
              <a:rPr lang="en-US" sz="1700" b="0" i="0" kern="1200" dirty="0" err="1">
                <a:solidFill>
                  <a:srgbClr val="FFFFFF"/>
                </a:solidFill>
                <a:effectLst/>
                <a:latin typeface="+mj-lt"/>
                <a:ea typeface="+mj-ea"/>
                <a:cs typeface="+mj-cs"/>
              </a:rPr>
              <a:t>lasciate</a:t>
            </a:r>
            <a:r>
              <a:rPr lang="en-US" sz="1700" b="0" i="0" kern="1200" dirty="0">
                <a:solidFill>
                  <a:srgbClr val="FFFFFF"/>
                </a:solidFill>
                <a:effectLst/>
                <a:latin typeface="+mj-lt"/>
                <a:ea typeface="+mj-ea"/>
                <a:cs typeface="+mj-cs"/>
              </a:rPr>
              <a:t> </a:t>
            </a:r>
            <a:r>
              <a:rPr lang="en-US" sz="1700" b="0" i="0" kern="1200" dirty="0" err="1">
                <a:solidFill>
                  <a:srgbClr val="FFFFFF"/>
                </a:solidFill>
                <a:effectLst/>
                <a:latin typeface="+mj-lt"/>
                <a:ea typeface="+mj-ea"/>
                <a:cs typeface="+mj-cs"/>
              </a:rPr>
              <a:t>abbandonate</a:t>
            </a:r>
            <a:r>
              <a:rPr lang="en-US" sz="1700" b="0" i="0" kern="1200" dirty="0">
                <a:solidFill>
                  <a:srgbClr val="FFFFFF"/>
                </a:solidFill>
                <a:effectLst/>
                <a:latin typeface="+mj-lt"/>
                <a:ea typeface="+mj-ea"/>
                <a:cs typeface="+mj-cs"/>
              </a:rPr>
              <a:t> </a:t>
            </a:r>
            <a:r>
              <a:rPr lang="en-US" sz="1700" b="0" i="0" kern="1200" dirty="0" err="1">
                <a:solidFill>
                  <a:srgbClr val="FFFFFF"/>
                </a:solidFill>
                <a:effectLst/>
                <a:latin typeface="+mj-lt"/>
                <a:ea typeface="+mj-ea"/>
                <a:cs typeface="+mj-cs"/>
              </a:rPr>
              <a:t>su</a:t>
            </a:r>
            <a:r>
              <a:rPr lang="en-US" sz="1700" b="0" i="0" kern="1200" dirty="0">
                <a:solidFill>
                  <a:srgbClr val="FFFFFF"/>
                </a:solidFill>
                <a:effectLst/>
                <a:latin typeface="+mj-lt"/>
                <a:ea typeface="+mj-ea"/>
                <a:cs typeface="+mj-cs"/>
              </a:rPr>
              <a:t> </a:t>
            </a:r>
            <a:r>
              <a:rPr lang="en-US" sz="1700" b="0" i="0" kern="1200" dirty="0" err="1">
                <a:solidFill>
                  <a:srgbClr val="FFFFFF"/>
                </a:solidFill>
                <a:effectLst/>
                <a:latin typeface="+mj-lt"/>
                <a:ea typeface="+mj-ea"/>
                <a:cs typeface="+mj-cs"/>
              </a:rPr>
              <a:t>tante</a:t>
            </a:r>
            <a:r>
              <a:rPr lang="en-US" sz="1700" b="0" i="0" kern="1200" dirty="0">
                <a:solidFill>
                  <a:srgbClr val="FFFFFF"/>
                </a:solidFill>
                <a:effectLst/>
                <a:latin typeface="+mj-lt"/>
                <a:ea typeface="+mj-ea"/>
                <a:cs typeface="+mj-cs"/>
              </a:rPr>
              <a:t> </a:t>
            </a:r>
            <a:r>
              <a:rPr lang="en-US" sz="1700" b="0" i="0" kern="1200" dirty="0" err="1">
                <a:solidFill>
                  <a:srgbClr val="FFFFFF"/>
                </a:solidFill>
                <a:effectLst/>
                <a:latin typeface="+mj-lt"/>
                <a:ea typeface="+mj-ea"/>
                <a:cs typeface="+mj-cs"/>
              </a:rPr>
              <a:t>piazze</a:t>
            </a:r>
            <a:r>
              <a:rPr lang="en-US" sz="1700" b="0" i="0" kern="1200" dirty="0">
                <a:solidFill>
                  <a:srgbClr val="FFFFFF"/>
                </a:solidFill>
                <a:effectLst/>
                <a:latin typeface="+mj-lt"/>
                <a:ea typeface="+mj-ea"/>
                <a:cs typeface="+mj-cs"/>
              </a:rPr>
              <a:t> del nostro </a:t>
            </a:r>
            <a:r>
              <a:rPr lang="en-US" sz="1700" b="0" i="0" kern="1200" dirty="0" err="1">
                <a:solidFill>
                  <a:srgbClr val="FFFFFF"/>
                </a:solidFill>
                <a:effectLst/>
                <a:latin typeface="+mj-lt"/>
                <a:ea typeface="+mj-ea"/>
                <a:cs typeface="+mj-cs"/>
              </a:rPr>
              <a:t>Paese</a:t>
            </a:r>
            <a:r>
              <a:rPr lang="en-US" sz="1700" b="0" i="0" kern="1200" dirty="0">
                <a:solidFill>
                  <a:srgbClr val="FFFFFF"/>
                </a:solidFill>
                <a:effectLst/>
                <a:latin typeface="+mj-lt"/>
                <a:ea typeface="+mj-ea"/>
                <a:cs typeface="+mj-cs"/>
              </a:rPr>
              <a:t> per </a:t>
            </a:r>
            <a:r>
              <a:rPr lang="en-US" sz="1700" b="0" i="0" kern="1200" dirty="0" err="1">
                <a:solidFill>
                  <a:srgbClr val="FFFFFF"/>
                </a:solidFill>
                <a:effectLst/>
                <a:latin typeface="+mj-lt"/>
                <a:ea typeface="+mj-ea"/>
                <a:cs typeface="+mj-cs"/>
              </a:rPr>
              <a:t>sensibilizzare</a:t>
            </a:r>
            <a:r>
              <a:rPr lang="en-US" sz="1700" b="0" i="0" kern="1200" dirty="0">
                <a:solidFill>
                  <a:srgbClr val="FFFFFF"/>
                </a:solidFill>
                <a:effectLst/>
                <a:latin typeface="+mj-lt"/>
                <a:ea typeface="+mj-ea"/>
                <a:cs typeface="+mj-cs"/>
              </a:rPr>
              <a:t> </a:t>
            </a:r>
            <a:r>
              <a:rPr lang="en-US" sz="1700" b="0" i="0" kern="1200" dirty="0" err="1">
                <a:solidFill>
                  <a:srgbClr val="FFFFFF"/>
                </a:solidFill>
                <a:effectLst/>
                <a:latin typeface="+mj-lt"/>
                <a:ea typeface="+mj-ea"/>
                <a:cs typeface="+mj-cs"/>
              </a:rPr>
              <a:t>l'opinione</a:t>
            </a:r>
            <a:r>
              <a:rPr lang="en-US" sz="1700" b="0" i="0" kern="1200" dirty="0">
                <a:solidFill>
                  <a:srgbClr val="FFFFFF"/>
                </a:solidFill>
                <a:effectLst/>
                <a:latin typeface="+mj-lt"/>
                <a:ea typeface="+mj-ea"/>
                <a:cs typeface="+mj-cs"/>
              </a:rPr>
              <a:t> </a:t>
            </a:r>
            <a:r>
              <a:rPr lang="en-US" sz="1700" b="0" i="0" kern="1200" dirty="0" err="1">
                <a:solidFill>
                  <a:srgbClr val="FFFFFF"/>
                </a:solidFill>
                <a:effectLst/>
                <a:latin typeface="+mj-lt"/>
                <a:ea typeface="+mj-ea"/>
                <a:cs typeface="+mj-cs"/>
              </a:rPr>
              <a:t>pubblica</a:t>
            </a:r>
            <a:r>
              <a:rPr lang="en-US" sz="1700" b="0" i="0" kern="1200" dirty="0">
                <a:solidFill>
                  <a:srgbClr val="FFFFFF"/>
                </a:solidFill>
                <a:effectLst/>
                <a:latin typeface="+mj-lt"/>
                <a:ea typeface="+mj-ea"/>
                <a:cs typeface="+mj-cs"/>
              </a:rPr>
              <a:t>. </a:t>
            </a:r>
            <a:r>
              <a:rPr lang="en-US" sz="1700" b="0" i="0" kern="1200" dirty="0" err="1">
                <a:solidFill>
                  <a:srgbClr val="FFFFFF"/>
                </a:solidFill>
                <a:effectLst/>
                <a:latin typeface="+mj-lt"/>
                <a:ea typeface="+mj-ea"/>
                <a:cs typeface="+mj-cs"/>
              </a:rPr>
              <a:t>Lanciato</a:t>
            </a:r>
            <a:r>
              <a:rPr lang="en-US" sz="1700" b="0" i="0" kern="1200" dirty="0">
                <a:solidFill>
                  <a:srgbClr val="FFFFFF"/>
                </a:solidFill>
                <a:effectLst/>
                <a:latin typeface="+mj-lt"/>
                <a:ea typeface="+mj-ea"/>
                <a:cs typeface="+mj-cs"/>
              </a:rPr>
              <a:t> </a:t>
            </a:r>
            <a:r>
              <a:rPr lang="en-US" sz="1700" b="0" i="0" kern="1200" dirty="0" err="1">
                <a:solidFill>
                  <a:srgbClr val="FFFFFF"/>
                </a:solidFill>
                <a:effectLst/>
                <a:latin typeface="+mj-lt"/>
                <a:ea typeface="+mj-ea"/>
                <a:cs typeface="+mj-cs"/>
              </a:rPr>
              <a:t>dall'artista</a:t>
            </a:r>
            <a:r>
              <a:rPr lang="en-US" sz="1700" b="0" i="0" kern="1200" dirty="0">
                <a:solidFill>
                  <a:srgbClr val="FFFFFF"/>
                </a:solidFill>
                <a:effectLst/>
                <a:latin typeface="+mj-lt"/>
                <a:ea typeface="+mj-ea"/>
                <a:cs typeface="+mj-cs"/>
              </a:rPr>
              <a:t> </a:t>
            </a:r>
            <a:r>
              <a:rPr lang="en-US" sz="1700" b="0" i="0" kern="1200" dirty="0" err="1">
                <a:solidFill>
                  <a:srgbClr val="FFFFFF"/>
                </a:solidFill>
                <a:effectLst/>
                <a:latin typeface="+mj-lt"/>
                <a:ea typeface="+mj-ea"/>
                <a:cs typeface="+mj-cs"/>
              </a:rPr>
              <a:t>messicana</a:t>
            </a:r>
            <a:r>
              <a:rPr lang="en-US" sz="1700" b="0" i="0" kern="1200" dirty="0">
                <a:solidFill>
                  <a:srgbClr val="FFFFFF"/>
                </a:solidFill>
                <a:effectLst/>
                <a:latin typeface="+mj-lt"/>
                <a:ea typeface="+mj-ea"/>
                <a:cs typeface="+mj-cs"/>
              </a:rPr>
              <a:t> Elina Chauvet </a:t>
            </a:r>
            <a:r>
              <a:rPr lang="en-US" sz="1700" b="0" i="0" kern="1200" dirty="0" err="1">
                <a:solidFill>
                  <a:srgbClr val="FFFFFF"/>
                </a:solidFill>
                <a:effectLst/>
                <a:latin typeface="+mj-lt"/>
                <a:ea typeface="+mj-ea"/>
                <a:cs typeface="+mj-cs"/>
              </a:rPr>
              <a:t>attraverso</a:t>
            </a:r>
            <a:r>
              <a:rPr lang="en-US" sz="1700" b="0" i="0" kern="1200" dirty="0">
                <a:solidFill>
                  <a:srgbClr val="FFFFFF"/>
                </a:solidFill>
                <a:effectLst/>
                <a:latin typeface="+mj-lt"/>
                <a:ea typeface="+mj-ea"/>
                <a:cs typeface="+mj-cs"/>
              </a:rPr>
              <a:t> una </a:t>
            </a:r>
            <a:r>
              <a:rPr lang="en-US" sz="1700" b="0" i="0" kern="1200" dirty="0" err="1">
                <a:solidFill>
                  <a:srgbClr val="FFFFFF"/>
                </a:solidFill>
                <a:effectLst/>
                <a:latin typeface="+mj-lt"/>
                <a:ea typeface="+mj-ea"/>
                <a:cs typeface="+mj-cs"/>
              </a:rPr>
              <a:t>sua</a:t>
            </a:r>
            <a:r>
              <a:rPr lang="en-US" sz="1700" b="0" i="0" kern="1200" dirty="0">
                <a:solidFill>
                  <a:srgbClr val="FFFFFF"/>
                </a:solidFill>
                <a:effectLst/>
                <a:latin typeface="+mj-lt"/>
                <a:ea typeface="+mj-ea"/>
                <a:cs typeface="+mj-cs"/>
              </a:rPr>
              <a:t> </a:t>
            </a:r>
            <a:r>
              <a:rPr lang="en-US" sz="1700" b="0" i="0" kern="1200" dirty="0" err="1">
                <a:solidFill>
                  <a:srgbClr val="FFFFFF"/>
                </a:solidFill>
                <a:effectLst/>
                <a:latin typeface="+mj-lt"/>
                <a:ea typeface="+mj-ea"/>
                <a:cs typeface="+mj-cs"/>
              </a:rPr>
              <a:t>installazione</a:t>
            </a:r>
            <a:r>
              <a:rPr lang="en-US" sz="1700" b="0" i="0" kern="1200" dirty="0">
                <a:solidFill>
                  <a:srgbClr val="FFFFFF"/>
                </a:solidFill>
                <a:effectLst/>
                <a:latin typeface="+mj-lt"/>
                <a:ea typeface="+mj-ea"/>
                <a:cs typeface="+mj-cs"/>
              </a:rPr>
              <a:t>, </a:t>
            </a:r>
            <a:r>
              <a:rPr lang="en-US" sz="1700" b="0" i="0" kern="1200" dirty="0" err="1">
                <a:solidFill>
                  <a:srgbClr val="FFFFFF"/>
                </a:solidFill>
                <a:effectLst/>
                <a:latin typeface="+mj-lt"/>
                <a:ea typeface="+mj-ea"/>
                <a:cs typeface="+mj-cs"/>
              </a:rPr>
              <a:t>nominata</a:t>
            </a:r>
            <a:r>
              <a:rPr lang="en-US" sz="1700" b="0" i="0" kern="1200" dirty="0">
                <a:solidFill>
                  <a:srgbClr val="FFFFFF"/>
                </a:solidFill>
                <a:effectLst/>
                <a:latin typeface="+mj-lt"/>
                <a:ea typeface="+mj-ea"/>
                <a:cs typeface="+mj-cs"/>
              </a:rPr>
              <a:t> </a:t>
            </a:r>
            <a:r>
              <a:rPr lang="en-US" sz="1700" b="0" i="0" kern="1200" dirty="0" err="1">
                <a:solidFill>
                  <a:srgbClr val="FFFFFF"/>
                </a:solidFill>
                <a:effectLst/>
                <a:latin typeface="+mj-lt"/>
                <a:ea typeface="+mj-ea"/>
                <a:cs typeface="+mj-cs"/>
              </a:rPr>
              <a:t>appunto</a:t>
            </a:r>
            <a:r>
              <a:rPr lang="en-US" sz="1700" b="0" i="0" kern="1200" dirty="0">
                <a:solidFill>
                  <a:srgbClr val="FFFFFF"/>
                </a:solidFill>
                <a:effectLst/>
                <a:latin typeface="+mj-lt"/>
                <a:ea typeface="+mj-ea"/>
                <a:cs typeface="+mj-cs"/>
              </a:rPr>
              <a:t> </a:t>
            </a:r>
            <a:r>
              <a:rPr lang="en-US" sz="1700" b="0" i="0" kern="1200" dirty="0" err="1">
                <a:solidFill>
                  <a:srgbClr val="FFFFFF"/>
                </a:solidFill>
                <a:effectLst/>
                <a:latin typeface="+mj-lt"/>
                <a:ea typeface="+mj-ea"/>
                <a:cs typeface="+mj-cs"/>
              </a:rPr>
              <a:t>Zapatos</a:t>
            </a:r>
            <a:r>
              <a:rPr lang="en-US" sz="1700" b="0" i="0" kern="1200" dirty="0">
                <a:solidFill>
                  <a:srgbClr val="FFFFFF"/>
                </a:solidFill>
                <a:effectLst/>
                <a:latin typeface="+mj-lt"/>
                <a:ea typeface="+mj-ea"/>
                <a:cs typeface="+mj-cs"/>
              </a:rPr>
              <a:t> Rojas, è </a:t>
            </a:r>
            <a:r>
              <a:rPr lang="en-US" sz="1700" b="0" i="0" kern="1200" dirty="0" err="1">
                <a:solidFill>
                  <a:srgbClr val="FFFFFF"/>
                </a:solidFill>
                <a:effectLst/>
                <a:latin typeface="+mj-lt"/>
                <a:ea typeface="+mj-ea"/>
                <a:cs typeface="+mj-cs"/>
              </a:rPr>
              <a:t>diventato</a:t>
            </a:r>
            <a:r>
              <a:rPr lang="en-US" sz="1700" b="0" i="0" kern="1200" dirty="0">
                <a:solidFill>
                  <a:srgbClr val="FFFFFF"/>
                </a:solidFill>
                <a:effectLst/>
                <a:latin typeface="+mj-lt"/>
                <a:ea typeface="+mj-ea"/>
                <a:cs typeface="+mj-cs"/>
              </a:rPr>
              <a:t> presto uno </a:t>
            </a:r>
            <a:r>
              <a:rPr lang="en-US" sz="1700" b="0" i="0" kern="1200" dirty="0" err="1">
                <a:solidFill>
                  <a:srgbClr val="FFFFFF"/>
                </a:solidFill>
                <a:effectLst/>
                <a:latin typeface="+mj-lt"/>
                <a:ea typeface="+mj-ea"/>
                <a:cs typeface="+mj-cs"/>
              </a:rPr>
              <a:t>dei</a:t>
            </a:r>
            <a:r>
              <a:rPr lang="en-US" sz="1700" b="0" i="0" kern="1200" dirty="0">
                <a:solidFill>
                  <a:srgbClr val="FFFFFF"/>
                </a:solidFill>
                <a:effectLst/>
                <a:latin typeface="+mj-lt"/>
                <a:ea typeface="+mj-ea"/>
                <a:cs typeface="+mj-cs"/>
              </a:rPr>
              <a:t> </a:t>
            </a:r>
            <a:r>
              <a:rPr lang="en-US" sz="1700" b="0" i="0" kern="1200" dirty="0" err="1">
                <a:solidFill>
                  <a:srgbClr val="FFFFFF"/>
                </a:solidFill>
                <a:effectLst/>
                <a:latin typeface="+mj-lt"/>
                <a:ea typeface="+mj-ea"/>
                <a:cs typeface="+mj-cs"/>
              </a:rPr>
              <a:t>modi</a:t>
            </a:r>
            <a:r>
              <a:rPr lang="en-US" sz="1700" b="0" i="0" kern="1200" dirty="0">
                <a:solidFill>
                  <a:srgbClr val="FFFFFF"/>
                </a:solidFill>
                <a:effectLst/>
                <a:latin typeface="+mj-lt"/>
                <a:ea typeface="+mj-ea"/>
                <a:cs typeface="+mj-cs"/>
              </a:rPr>
              <a:t> </a:t>
            </a:r>
            <a:r>
              <a:rPr lang="en-US" sz="1700" b="0" i="0" kern="1200" dirty="0" err="1">
                <a:solidFill>
                  <a:srgbClr val="FFFFFF"/>
                </a:solidFill>
                <a:effectLst/>
                <a:latin typeface="+mj-lt"/>
                <a:ea typeface="+mj-ea"/>
                <a:cs typeface="+mj-cs"/>
              </a:rPr>
              <a:t>più</a:t>
            </a:r>
            <a:r>
              <a:rPr lang="en-US" sz="1700" b="0" i="0" kern="1200" dirty="0">
                <a:solidFill>
                  <a:srgbClr val="FFFFFF"/>
                </a:solidFill>
                <a:effectLst/>
                <a:latin typeface="+mj-lt"/>
                <a:ea typeface="+mj-ea"/>
                <a:cs typeface="+mj-cs"/>
              </a:rPr>
              <a:t> </a:t>
            </a:r>
            <a:r>
              <a:rPr lang="en-US" sz="1700" b="0" i="0" kern="1200" dirty="0" err="1">
                <a:solidFill>
                  <a:srgbClr val="FFFFFF"/>
                </a:solidFill>
                <a:effectLst/>
                <a:latin typeface="+mj-lt"/>
                <a:ea typeface="+mj-ea"/>
                <a:cs typeface="+mj-cs"/>
              </a:rPr>
              <a:t>popolari</a:t>
            </a:r>
            <a:r>
              <a:rPr lang="en-US" sz="1700" b="0" i="0" kern="1200" dirty="0">
                <a:solidFill>
                  <a:srgbClr val="FFFFFF"/>
                </a:solidFill>
                <a:effectLst/>
                <a:latin typeface="+mj-lt"/>
                <a:ea typeface="+mj-ea"/>
                <a:cs typeface="+mj-cs"/>
              </a:rPr>
              <a:t> per </a:t>
            </a:r>
            <a:r>
              <a:rPr lang="en-US" sz="1700" b="0" i="0" kern="1200" dirty="0" err="1">
                <a:solidFill>
                  <a:srgbClr val="FFFFFF"/>
                </a:solidFill>
                <a:effectLst/>
                <a:latin typeface="+mj-lt"/>
                <a:ea typeface="+mj-ea"/>
                <a:cs typeface="+mj-cs"/>
              </a:rPr>
              <a:t>denunciare</a:t>
            </a:r>
            <a:r>
              <a:rPr lang="en-US" sz="1700" b="0" i="0" kern="1200" dirty="0">
                <a:solidFill>
                  <a:srgbClr val="FFFFFF"/>
                </a:solidFill>
                <a:effectLst/>
                <a:latin typeface="+mj-lt"/>
                <a:ea typeface="+mj-ea"/>
                <a:cs typeface="+mj-cs"/>
              </a:rPr>
              <a:t> </a:t>
            </a:r>
            <a:r>
              <a:rPr lang="en-US" sz="1700" b="0" i="0" kern="1200" dirty="0" err="1">
                <a:solidFill>
                  <a:srgbClr val="FFFFFF"/>
                </a:solidFill>
                <a:effectLst/>
                <a:latin typeface="+mj-lt"/>
                <a:ea typeface="+mj-ea"/>
                <a:cs typeface="+mj-cs"/>
              </a:rPr>
              <a:t>i</a:t>
            </a:r>
            <a:r>
              <a:rPr lang="en-US" sz="1700" b="0" i="0" kern="1200" dirty="0">
                <a:solidFill>
                  <a:srgbClr val="FFFFFF"/>
                </a:solidFill>
                <a:effectLst/>
                <a:latin typeface="+mj-lt"/>
                <a:ea typeface="+mj-ea"/>
                <a:cs typeface="+mj-cs"/>
              </a:rPr>
              <a:t> </a:t>
            </a:r>
            <a:r>
              <a:rPr lang="en-US" sz="1700" b="0" i="0" kern="1200" dirty="0" err="1">
                <a:solidFill>
                  <a:srgbClr val="FFFFFF"/>
                </a:solidFill>
                <a:effectLst/>
                <a:latin typeface="+mj-lt"/>
                <a:ea typeface="+mj-ea"/>
                <a:cs typeface="+mj-cs"/>
              </a:rPr>
              <a:t>femminicidi</a:t>
            </a:r>
            <a:r>
              <a:rPr lang="en-US" sz="1700" b="0" i="0" kern="1200" dirty="0">
                <a:solidFill>
                  <a:srgbClr val="FFFFFF"/>
                </a:solidFill>
                <a:effectLst/>
                <a:latin typeface="+mj-lt"/>
                <a:ea typeface="+mj-ea"/>
                <a:cs typeface="+mj-cs"/>
              </a:rPr>
              <a:t>. </a:t>
            </a:r>
            <a:r>
              <a:rPr lang="en-US" sz="1700" b="0" i="0" kern="1200" dirty="0" err="1">
                <a:solidFill>
                  <a:srgbClr val="FFFFFF"/>
                </a:solidFill>
                <a:effectLst/>
                <a:latin typeface="+mj-lt"/>
                <a:ea typeface="+mj-ea"/>
                <a:cs typeface="+mj-cs"/>
              </a:rPr>
              <a:t>Un'installazione</a:t>
            </a:r>
            <a:r>
              <a:rPr lang="en-US" sz="1700" b="0" i="0" kern="1200" dirty="0">
                <a:solidFill>
                  <a:srgbClr val="FFFFFF"/>
                </a:solidFill>
                <a:effectLst/>
                <a:latin typeface="+mj-lt"/>
                <a:ea typeface="+mj-ea"/>
                <a:cs typeface="+mj-cs"/>
              </a:rPr>
              <a:t> </a:t>
            </a:r>
            <a:r>
              <a:rPr lang="en-US" sz="1700" b="0" i="0" kern="1200" dirty="0" err="1">
                <a:solidFill>
                  <a:srgbClr val="FFFFFF"/>
                </a:solidFill>
                <a:effectLst/>
                <a:latin typeface="+mj-lt"/>
                <a:ea typeface="+mj-ea"/>
                <a:cs typeface="+mj-cs"/>
              </a:rPr>
              <a:t>che</a:t>
            </a:r>
            <a:r>
              <a:rPr lang="en-US" sz="1700" b="0" i="0" kern="1200" dirty="0">
                <a:solidFill>
                  <a:srgbClr val="FFFFFF"/>
                </a:solidFill>
                <a:effectLst/>
                <a:latin typeface="+mj-lt"/>
                <a:ea typeface="+mj-ea"/>
                <a:cs typeface="+mj-cs"/>
              </a:rPr>
              <a:t> ha </a:t>
            </a:r>
            <a:r>
              <a:rPr lang="en-US" sz="1700" b="0" i="0" kern="1200" dirty="0" err="1">
                <a:solidFill>
                  <a:srgbClr val="FFFFFF"/>
                </a:solidFill>
                <a:effectLst/>
                <a:latin typeface="+mj-lt"/>
                <a:ea typeface="+mj-ea"/>
                <a:cs typeface="+mj-cs"/>
              </a:rPr>
              <a:t>fatto</a:t>
            </a:r>
            <a:r>
              <a:rPr lang="en-US" sz="1700" b="0" i="0" kern="1200" dirty="0">
                <a:solidFill>
                  <a:srgbClr val="FFFFFF"/>
                </a:solidFill>
                <a:effectLst/>
                <a:latin typeface="+mj-lt"/>
                <a:ea typeface="+mj-ea"/>
                <a:cs typeface="+mj-cs"/>
              </a:rPr>
              <a:t> il </a:t>
            </a:r>
            <a:r>
              <a:rPr lang="en-US" sz="1700" b="0" i="0" kern="1200" dirty="0" err="1">
                <a:solidFill>
                  <a:srgbClr val="FFFFFF"/>
                </a:solidFill>
                <a:effectLst/>
                <a:latin typeface="+mj-lt"/>
                <a:ea typeface="+mj-ea"/>
                <a:cs typeface="+mj-cs"/>
              </a:rPr>
              <a:t>giro</a:t>
            </a:r>
            <a:r>
              <a:rPr lang="en-US" sz="1700" b="0" i="0" kern="1200" dirty="0">
                <a:solidFill>
                  <a:srgbClr val="FFFFFF"/>
                </a:solidFill>
                <a:effectLst/>
                <a:latin typeface="+mj-lt"/>
                <a:ea typeface="+mj-ea"/>
                <a:cs typeface="+mj-cs"/>
              </a:rPr>
              <a:t> del mondo, </a:t>
            </a:r>
            <a:r>
              <a:rPr lang="en-US" sz="1700" b="0" i="0" kern="1200" dirty="0" err="1">
                <a:solidFill>
                  <a:srgbClr val="FFFFFF"/>
                </a:solidFill>
                <a:effectLst/>
                <a:latin typeface="+mj-lt"/>
                <a:ea typeface="+mj-ea"/>
                <a:cs typeface="+mj-cs"/>
              </a:rPr>
              <a:t>toccando</a:t>
            </a:r>
            <a:r>
              <a:rPr lang="en-US" sz="1700" b="0" i="0" kern="1200" dirty="0">
                <a:solidFill>
                  <a:srgbClr val="FFFFFF"/>
                </a:solidFill>
                <a:effectLst/>
                <a:latin typeface="+mj-lt"/>
                <a:ea typeface="+mj-ea"/>
                <a:cs typeface="+mj-cs"/>
              </a:rPr>
              <a:t> </a:t>
            </a:r>
            <a:r>
              <a:rPr lang="en-US" sz="1700" b="0" i="0" kern="1200" dirty="0" err="1">
                <a:solidFill>
                  <a:srgbClr val="FFFFFF"/>
                </a:solidFill>
                <a:effectLst/>
                <a:latin typeface="+mj-lt"/>
                <a:ea typeface="+mj-ea"/>
                <a:cs typeface="+mj-cs"/>
              </a:rPr>
              <a:t>alcune</a:t>
            </a:r>
            <a:r>
              <a:rPr lang="en-US" sz="1700" b="0" i="0" kern="1200" dirty="0">
                <a:solidFill>
                  <a:srgbClr val="FFFFFF"/>
                </a:solidFill>
                <a:effectLst/>
                <a:latin typeface="+mj-lt"/>
                <a:ea typeface="+mj-ea"/>
                <a:cs typeface="+mj-cs"/>
              </a:rPr>
              <a:t> </a:t>
            </a:r>
            <a:r>
              <a:rPr lang="en-US" sz="1700" b="0" i="0" kern="1200" dirty="0" err="1">
                <a:solidFill>
                  <a:srgbClr val="FFFFFF"/>
                </a:solidFill>
                <a:effectLst/>
                <a:latin typeface="+mj-lt"/>
                <a:ea typeface="+mj-ea"/>
                <a:cs typeface="+mj-cs"/>
              </a:rPr>
              <a:t>delle</a:t>
            </a:r>
            <a:r>
              <a:rPr lang="en-US" sz="1700" b="0" i="0" kern="1200" dirty="0">
                <a:solidFill>
                  <a:srgbClr val="FFFFFF"/>
                </a:solidFill>
                <a:effectLst/>
                <a:latin typeface="+mj-lt"/>
                <a:ea typeface="+mj-ea"/>
                <a:cs typeface="+mj-cs"/>
              </a:rPr>
              <a:t> </a:t>
            </a:r>
            <a:r>
              <a:rPr lang="en-US" sz="1700" b="0" i="0" kern="1200" dirty="0" err="1">
                <a:solidFill>
                  <a:srgbClr val="FFFFFF"/>
                </a:solidFill>
                <a:effectLst/>
                <a:latin typeface="+mj-lt"/>
                <a:ea typeface="+mj-ea"/>
                <a:cs typeface="+mj-cs"/>
              </a:rPr>
              <a:t>principali</a:t>
            </a:r>
            <a:r>
              <a:rPr lang="en-US" sz="1700" b="0" i="0" kern="1200" dirty="0">
                <a:solidFill>
                  <a:srgbClr val="FFFFFF"/>
                </a:solidFill>
                <a:effectLst/>
                <a:latin typeface="+mj-lt"/>
                <a:ea typeface="+mj-ea"/>
                <a:cs typeface="+mj-cs"/>
              </a:rPr>
              <a:t> </a:t>
            </a:r>
            <a:r>
              <a:rPr lang="en-US" sz="1700" b="0" i="0" kern="1200" dirty="0" err="1">
                <a:solidFill>
                  <a:srgbClr val="FFFFFF"/>
                </a:solidFill>
                <a:effectLst/>
                <a:latin typeface="+mj-lt"/>
                <a:ea typeface="+mj-ea"/>
                <a:cs typeface="+mj-cs"/>
              </a:rPr>
              <a:t>città</a:t>
            </a:r>
            <a:r>
              <a:rPr lang="en-US" sz="1700" b="0" i="0" kern="1200" dirty="0">
                <a:solidFill>
                  <a:srgbClr val="FFFFFF"/>
                </a:solidFill>
                <a:effectLst/>
                <a:latin typeface="+mj-lt"/>
                <a:ea typeface="+mj-ea"/>
                <a:cs typeface="+mj-cs"/>
              </a:rPr>
              <a:t> </a:t>
            </a:r>
            <a:r>
              <a:rPr lang="en-US" sz="1700" b="0" i="0" kern="1200" dirty="0" err="1">
                <a:solidFill>
                  <a:srgbClr val="FFFFFF"/>
                </a:solidFill>
                <a:effectLst/>
                <a:latin typeface="+mj-lt"/>
                <a:ea typeface="+mj-ea"/>
                <a:cs typeface="+mj-cs"/>
              </a:rPr>
              <a:t>europee</a:t>
            </a:r>
            <a:r>
              <a:rPr lang="en-US" sz="1700" b="0" i="0" kern="1200" dirty="0">
                <a:solidFill>
                  <a:srgbClr val="FFFFFF"/>
                </a:solidFill>
                <a:effectLst/>
                <a:latin typeface="+mj-lt"/>
                <a:ea typeface="+mj-ea"/>
                <a:cs typeface="+mj-cs"/>
              </a:rPr>
              <a:t> e </a:t>
            </a:r>
            <a:r>
              <a:rPr lang="en-US" sz="1700" b="0" i="0" kern="1200" dirty="0" err="1">
                <a:solidFill>
                  <a:srgbClr val="FFFFFF"/>
                </a:solidFill>
                <a:effectLst/>
                <a:latin typeface="+mj-lt"/>
                <a:ea typeface="+mj-ea"/>
                <a:cs typeface="+mj-cs"/>
              </a:rPr>
              <a:t>italiane</a:t>
            </a:r>
            <a:r>
              <a:rPr lang="en-US" sz="1700" b="0" i="0" kern="1200" dirty="0">
                <a:solidFill>
                  <a:srgbClr val="FFFFFF"/>
                </a:solidFill>
                <a:effectLst/>
                <a:latin typeface="+mj-lt"/>
                <a:ea typeface="+mj-ea"/>
                <a:cs typeface="+mj-cs"/>
              </a:rPr>
              <a:t>.</a:t>
            </a:r>
            <a:br>
              <a:rPr lang="en-US" sz="1700" b="0" i="0" kern="1200" dirty="0">
                <a:solidFill>
                  <a:srgbClr val="FFFFFF"/>
                </a:solidFill>
                <a:effectLst/>
                <a:latin typeface="+mj-lt"/>
                <a:ea typeface="+mj-ea"/>
                <a:cs typeface="+mj-cs"/>
              </a:rPr>
            </a:br>
            <a:endParaRPr lang="en-US" sz="1700" kern="1200" dirty="0">
              <a:solidFill>
                <a:srgbClr val="FFFFFF"/>
              </a:solidFill>
              <a:latin typeface="+mj-lt"/>
              <a:ea typeface="+mj-ea"/>
              <a:cs typeface="+mj-cs"/>
            </a:endParaRPr>
          </a:p>
        </p:txBody>
      </p:sp>
      <p:pic>
        <p:nvPicPr>
          <p:cNvPr id="20" name="Picture 19">
            <a:extLst>
              <a:ext uri="{FF2B5EF4-FFF2-40B4-BE49-F238E27FC236}">
                <a16:creationId xmlns="" xmlns:a16="http://schemas.microsoft.com/office/drawing/2014/main" id="{DA20CE0B-92EC-45FD-8F68-38003D6D8CA7}"/>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8235" t="-1" r="8214" b="80325"/>
          <a:stretch/>
        </p:blipFill>
        <p:spPr>
          <a:xfrm flipV="1">
            <a:off x="0" y="4586080"/>
            <a:ext cx="12191999" cy="1614974"/>
          </a:xfrm>
          <a:custGeom>
            <a:avLst/>
            <a:gdLst>
              <a:gd name="connsiteX0" fmla="*/ 0 w 12191999"/>
              <a:gd name="connsiteY0" fmla="*/ 1614974 h 1614974"/>
              <a:gd name="connsiteX1" fmla="*/ 12191999 w 12191999"/>
              <a:gd name="connsiteY1" fmla="*/ 1614974 h 1614974"/>
              <a:gd name="connsiteX2" fmla="*/ 12191999 w 12191999"/>
              <a:gd name="connsiteY2" fmla="*/ 0 h 1614974"/>
              <a:gd name="connsiteX3" fmla="*/ 0 w 12191999"/>
              <a:gd name="connsiteY3" fmla="*/ 0 h 1614974"/>
            </a:gdLst>
            <a:ahLst/>
            <a:cxnLst>
              <a:cxn ang="0">
                <a:pos x="connsiteX0" y="connsiteY0"/>
              </a:cxn>
              <a:cxn ang="0">
                <a:pos x="connsiteX1" y="connsiteY1"/>
              </a:cxn>
              <a:cxn ang="0">
                <a:pos x="connsiteX2" y="connsiteY2"/>
              </a:cxn>
              <a:cxn ang="0">
                <a:pos x="connsiteX3" y="connsiteY3"/>
              </a:cxn>
            </a:cxnLst>
            <a:rect l="l" t="t" r="r" b="b"/>
            <a:pathLst>
              <a:path w="12191999" h="1614974">
                <a:moveTo>
                  <a:pt x="0" y="1614974"/>
                </a:moveTo>
                <a:lnTo>
                  <a:pt x="12191999" y="1614974"/>
                </a:lnTo>
                <a:lnTo>
                  <a:pt x="12191999" y="0"/>
                </a:lnTo>
                <a:lnTo>
                  <a:pt x="0" y="0"/>
                </a:lnTo>
                <a:close/>
              </a:path>
            </a:pathLst>
          </a:custGeom>
        </p:spPr>
      </p:pic>
    </p:spTree>
    <p:extLst>
      <p:ext uri="{BB962C8B-B14F-4D97-AF65-F5344CB8AC3E}">
        <p14:creationId xmlns:p14="http://schemas.microsoft.com/office/powerpoint/2010/main" val="411948201"/>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grpId="0" nodeType="clickEffect">
                                  <p:stCondLst>
                                    <p:cond delay="0"/>
                                  </p:stCondLst>
                                  <p:childTnLst>
                                    <p:animRot by="120000">
                                      <p:cBhvr>
                                        <p:cTn id="6" dur="100" fill="hold">
                                          <p:stCondLst>
                                            <p:cond delay="0"/>
                                          </p:stCondLst>
                                        </p:cTn>
                                        <p:tgtEl>
                                          <p:spTgt spid="2"/>
                                        </p:tgtEl>
                                        <p:attrNameLst>
                                          <p:attrName>r</p:attrName>
                                        </p:attrNameLst>
                                      </p:cBhvr>
                                    </p:animRot>
                                    <p:animRot by="-240000">
                                      <p:cBhvr>
                                        <p:cTn id="7" dur="200" fill="hold">
                                          <p:stCondLst>
                                            <p:cond delay="200"/>
                                          </p:stCondLst>
                                        </p:cTn>
                                        <p:tgtEl>
                                          <p:spTgt spid="2"/>
                                        </p:tgtEl>
                                        <p:attrNameLst>
                                          <p:attrName>r</p:attrName>
                                        </p:attrNameLst>
                                      </p:cBhvr>
                                    </p:animRot>
                                    <p:animRot by="240000">
                                      <p:cBhvr>
                                        <p:cTn id="8" dur="200" fill="hold">
                                          <p:stCondLst>
                                            <p:cond delay="400"/>
                                          </p:stCondLst>
                                        </p:cTn>
                                        <p:tgtEl>
                                          <p:spTgt spid="2"/>
                                        </p:tgtEl>
                                        <p:attrNameLst>
                                          <p:attrName>r</p:attrName>
                                        </p:attrNameLst>
                                      </p:cBhvr>
                                    </p:animRot>
                                    <p:animRot by="-240000">
                                      <p:cBhvr>
                                        <p:cTn id="9" dur="200" fill="hold">
                                          <p:stCondLst>
                                            <p:cond delay="600"/>
                                          </p:stCondLst>
                                        </p:cTn>
                                        <p:tgtEl>
                                          <p:spTgt spid="2"/>
                                        </p:tgtEl>
                                        <p:attrNameLst>
                                          <p:attrName>r</p:attrName>
                                        </p:attrNameLst>
                                      </p:cBhvr>
                                    </p:animRot>
                                    <p:animRot by="120000">
                                      <p:cBhvr>
                                        <p:cTn id="10" dur="200" fill="hold">
                                          <p:stCondLst>
                                            <p:cond delay="800"/>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0" name="Rectangle 39">
            <a:extLst>
              <a:ext uri="{FF2B5EF4-FFF2-40B4-BE49-F238E27FC236}">
                <a16:creationId xmlns="" xmlns:a16="http://schemas.microsoft.com/office/drawing/2014/main" id="{C1DD1A8A-57D5-4A81-AD04-532B043C561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Immagine 4" descr="Immagine che contiene pianta, fiore, arance, arancia&#10;&#10;Descrizione generata automaticamente">
            <a:extLst>
              <a:ext uri="{FF2B5EF4-FFF2-40B4-BE49-F238E27FC236}">
                <a16:creationId xmlns="" xmlns:a16="http://schemas.microsoft.com/office/drawing/2014/main" id="{8584E3A2-C87D-4450-BFC6-E9A130F57B4D}"/>
              </a:ext>
            </a:extLst>
          </p:cNvPr>
          <p:cNvPicPr>
            <a:picLocks noChangeAspect="1"/>
          </p:cNvPicPr>
          <p:nvPr/>
        </p:nvPicPr>
        <p:blipFill rotWithShape="1">
          <a:blip r:embed="rId3">
            <a:extLst>
              <a:ext uri="{28A0092B-C50C-407E-A947-70E740481C1C}">
                <a14:useLocalDpi xmlns:a14="http://schemas.microsoft.com/office/drawing/2010/main" val="0"/>
              </a:ext>
            </a:extLst>
          </a:blip>
          <a:srcRect t="10000"/>
          <a:stretch/>
        </p:blipFill>
        <p:spPr>
          <a:xfrm>
            <a:off x="-3048" y="10"/>
            <a:ext cx="12191999" cy="6857990"/>
          </a:xfrm>
          <a:prstGeom prst="rect">
            <a:avLst/>
          </a:prstGeom>
          <a:effectLst>
            <a:glow rad="241300">
              <a:schemeClr val="accent1"/>
            </a:glow>
          </a:effectLst>
        </p:spPr>
      </p:pic>
      <p:sp>
        <p:nvSpPr>
          <p:cNvPr id="42" name="Rectangle 41">
            <a:extLst>
              <a:ext uri="{FF2B5EF4-FFF2-40B4-BE49-F238E27FC236}">
                <a16:creationId xmlns="" xmlns:a16="http://schemas.microsoft.com/office/drawing/2014/main" id="{007891EC-4501-44ED-A8C8-B11B6DB767A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2207602"/>
            <a:ext cx="12191999" cy="3162146"/>
          </a:xfrm>
          <a:prstGeom prst="rect">
            <a:avLst/>
          </a:prstGeom>
          <a:gradFill flip="none" rotWithShape="1">
            <a:gsLst>
              <a:gs pos="0">
                <a:srgbClr val="000000">
                  <a:alpha val="0"/>
                </a:srgbClr>
              </a:gs>
              <a:gs pos="25000">
                <a:srgbClr val="000000">
                  <a:alpha val="15000"/>
                </a:srgbClr>
              </a:gs>
              <a:gs pos="75000">
                <a:srgbClr val="000000">
                  <a:alpha val="15000"/>
                </a:srgbClr>
              </a:gs>
              <a:gs pos="50000">
                <a:srgbClr val="000000">
                  <a:alpha val="30000"/>
                </a:srgbClr>
              </a:gs>
              <a:gs pos="100000">
                <a:srgbClr val="000000">
                  <a:alpha val="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 xmlns:a16="http://schemas.microsoft.com/office/drawing/2014/main" id="{1D509957-7457-44C9-814E-50C4FB750BE3}"/>
              </a:ext>
            </a:extLst>
          </p:cNvPr>
          <p:cNvSpPr>
            <a:spLocks noGrp="1"/>
          </p:cNvSpPr>
          <p:nvPr>
            <p:ph type="title"/>
          </p:nvPr>
        </p:nvSpPr>
        <p:spPr>
          <a:xfrm>
            <a:off x="1063751" y="3050279"/>
            <a:ext cx="10058400" cy="2441643"/>
          </a:xfrm>
          <a:effectLst>
            <a:outerShdw blurRad="50800" dist="38100" dir="2700000" sx="120000" sy="120000" algn="tl" rotWithShape="0">
              <a:prstClr val="black">
                <a:alpha val="40000"/>
              </a:prstClr>
            </a:outerShdw>
          </a:effectLst>
        </p:spPr>
        <p:txBody>
          <a:bodyPr vert="horz" lIns="91440" tIns="45720" rIns="91440" bIns="45720" rtlCol="0" anchor="b">
            <a:normAutofit fontScale="90000"/>
            <a:scene3d>
              <a:camera prst="orthographicFront"/>
              <a:lightRig rig="flood" dir="t"/>
            </a:scene3d>
            <a:sp3d extrusionH="57150" prstMaterial="metal">
              <a:bevelT w="38100" h="38100"/>
              <a:bevelB w="38100" h="38100"/>
            </a:sp3d>
          </a:bodyPr>
          <a:lstStyle/>
          <a:p>
            <a:pPr algn="ctr"/>
            <a:r>
              <a:rPr lang="en-US" sz="5200" dirty="0">
                <a:solidFill>
                  <a:srgbClr val="FF9933"/>
                </a:solidFill>
                <a:effectLst>
                  <a:glow rad="381000">
                    <a:srgbClr val="FF3300">
                      <a:alpha val="40000"/>
                    </a:srgbClr>
                  </a:glow>
                  <a:outerShdw blurRad="1270000" dist="50800" dir="6600000" algn="ctr" rotWithShape="0">
                    <a:srgbClr val="000000">
                      <a:alpha val="74000"/>
                    </a:srgbClr>
                  </a:outerShdw>
                  <a:reflection blurRad="749300" stA="45000" endPos="30000" dist="50800" dir="5400000" sy="-100000" algn="bl" rotWithShape="0"/>
                </a:effectLst>
                <a:latin typeface="Bahnschrift SemiBold SemiConden" panose="020B0502040204020203" pitchFamily="34" charset="0"/>
              </a:rPr>
              <a:t>LE MANI ALZATE VANNO BENE SOLO PER OFFRIRSI VOLONTARIO ALL’INTERROGAZIONE</a:t>
            </a:r>
          </a:p>
        </p:txBody>
      </p:sp>
      <p:pic>
        <p:nvPicPr>
          <p:cNvPr id="7" name="Immagine 6">
            <a:extLst>
              <a:ext uri="{FF2B5EF4-FFF2-40B4-BE49-F238E27FC236}">
                <a16:creationId xmlns="" xmlns:a16="http://schemas.microsoft.com/office/drawing/2014/main" id="{718BDCC8-9CDC-4553-ACEC-EE9B8F14C49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69303" y="1072515"/>
            <a:ext cx="10982227" cy="1369027"/>
          </a:xfrm>
          <a:prstGeom prst="rect">
            <a:avLst/>
          </a:prstGeom>
        </p:spPr>
      </p:pic>
      <p:pic>
        <p:nvPicPr>
          <p:cNvPr id="14" name="Immagine 13">
            <a:extLst>
              <a:ext uri="{FF2B5EF4-FFF2-40B4-BE49-F238E27FC236}">
                <a16:creationId xmlns="" xmlns:a16="http://schemas.microsoft.com/office/drawing/2014/main" id="{9DDB3419-D2C6-4BEF-9739-290F0419CE3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66254" y="1072515"/>
            <a:ext cx="10985275" cy="1252057"/>
          </a:xfrm>
          <a:prstGeom prst="rect">
            <a:avLst/>
          </a:prstGeom>
        </p:spPr>
      </p:pic>
    </p:spTree>
    <p:extLst>
      <p:ext uri="{BB962C8B-B14F-4D97-AF65-F5344CB8AC3E}">
        <p14:creationId xmlns:p14="http://schemas.microsoft.com/office/powerpoint/2010/main" val="1966967552"/>
      </p:ext>
    </p:extLst>
  </p:cSld>
  <p:clrMapOvr>
    <a:masterClrMapping/>
  </p:clrMapOvr>
  <mc:AlternateContent xmlns:mc="http://schemas.openxmlformats.org/markup-compatibility/2006" xmlns:p14="http://schemas.microsoft.com/office/powerpoint/2010/main">
    <mc:Choice Requires="p14">
      <p:transition spd="slow" p14:dur="3000">
        <p14:glitter pattern="hexagon"/>
        <p:sndAc>
          <p:stSnd>
            <p:snd r:embed="rId2" name="chimes.wav"/>
          </p:stSnd>
        </p:sndAc>
      </p:transition>
    </mc:Choice>
    <mc:Fallback xmlns="">
      <p:transition spd="slow">
        <p:fade/>
        <p:sndAc>
          <p:stSnd>
            <p:snd r:embed="rId6" name="chimes.wav"/>
          </p:stSnd>
        </p:sndAc>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35" name="Rectangle 134">
            <a:extLst>
              <a:ext uri="{FF2B5EF4-FFF2-40B4-BE49-F238E27FC236}">
                <a16:creationId xmlns="" xmlns:a16="http://schemas.microsoft.com/office/drawing/2014/main" id="{71B2258F-86CA-4D4D-8270-BC05FCDEBFB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098" name="Picture 2" descr="The Lifespan Of 10,000 Fresh Roses In 6 Dramatic Pictures | Red aesthetic,  Red roses, Red color">
            <a:extLst>
              <a:ext uri="{FF2B5EF4-FFF2-40B4-BE49-F238E27FC236}">
                <a16:creationId xmlns="" xmlns:a16="http://schemas.microsoft.com/office/drawing/2014/main" id="{2A20DE44-6C35-4267-B6EA-472F5A325375}"/>
              </a:ext>
            </a:extLst>
          </p:cNvPr>
          <p:cNvPicPr>
            <a:picLocks noGrp="1" noChangeAspect="1" noChangeArrowheads="1"/>
          </p:cNvPicPr>
          <p:nvPr>
            <p:ph idx="1"/>
          </p:nvPr>
        </p:nvPicPr>
        <p:blipFill rotWithShape="1">
          <a:blip r:embed="rId2">
            <a:alphaModFix amt="50000"/>
            <a:extLst>
              <a:ext uri="{28A0092B-C50C-407E-A947-70E740481C1C}">
                <a14:useLocalDpi xmlns:a14="http://schemas.microsoft.com/office/drawing/2010/main" val="0"/>
              </a:ext>
            </a:extLst>
          </a:blip>
          <a:srcRect t="35398" b="27055"/>
          <a:stretch/>
        </p:blipFill>
        <p:spPr bwMode="auto">
          <a:xfrm>
            <a:off x="20" y="-1"/>
            <a:ext cx="12191980" cy="6857999"/>
          </a:xfrm>
          <a:prstGeom prst="rect">
            <a:avLst/>
          </a:prstGeom>
          <a:noFill/>
          <a:extLst>
            <a:ext uri="{909E8E84-426E-40DD-AFC4-6F175D3DCCD1}">
              <a14:hiddenFill xmlns:a14="http://schemas.microsoft.com/office/drawing/2010/main">
                <a:solidFill>
                  <a:srgbClr val="FFFFFF"/>
                </a:solidFill>
              </a14:hiddenFill>
            </a:ext>
          </a:extLst>
        </p:spPr>
      </p:pic>
      <p:sp>
        <p:nvSpPr>
          <p:cNvPr id="2" name="Titolo 1">
            <a:extLst>
              <a:ext uri="{FF2B5EF4-FFF2-40B4-BE49-F238E27FC236}">
                <a16:creationId xmlns="" xmlns:a16="http://schemas.microsoft.com/office/drawing/2014/main" id="{C495B640-1989-4966-B53E-C2FDAB150595}"/>
              </a:ext>
            </a:extLst>
          </p:cNvPr>
          <p:cNvSpPr>
            <a:spLocks noGrp="1"/>
          </p:cNvSpPr>
          <p:nvPr>
            <p:ph type="title"/>
          </p:nvPr>
        </p:nvSpPr>
        <p:spPr>
          <a:xfrm>
            <a:off x="1524000" y="923827"/>
            <a:ext cx="9144000" cy="4279769"/>
          </a:xfrm>
        </p:spPr>
        <p:txBody>
          <a:bodyPr vert="horz" lIns="91440" tIns="45720" rIns="91440" bIns="45720" rtlCol="0" anchor="b">
            <a:noAutofit/>
            <a:scene3d>
              <a:camera prst="orthographicFront"/>
              <a:lightRig rig="threePt" dir="t"/>
            </a:scene3d>
            <a:sp3d extrusionH="57150">
              <a:bevelT w="38100" h="38100"/>
            </a:sp3d>
          </a:bodyPr>
          <a:lstStyle/>
          <a:p>
            <a:pPr algn="ctr"/>
            <a:r>
              <a:rPr lang="en-US" sz="5400" dirty="0">
                <a:solidFill>
                  <a:schemeClr val="bg2"/>
                </a:solidFill>
                <a:effectLst>
                  <a:glow rad="1219200">
                    <a:schemeClr val="tx1">
                      <a:alpha val="34000"/>
                    </a:schemeClr>
                  </a:glow>
                  <a:outerShdw blurRad="901700" dist="38100" dir="2700000" sx="1000" sy="1000" algn="tl">
                    <a:srgbClr val="000000">
                      <a:alpha val="43137"/>
                    </a:srgbClr>
                  </a:outerShdw>
                </a:effectLst>
              </a:rPr>
              <a:t>COMPONENTI DEL GRUPPO</a:t>
            </a:r>
            <a:r>
              <a:rPr lang="en-US" dirty="0">
                <a:solidFill>
                  <a:schemeClr val="bg2"/>
                </a:solidFill>
                <a:effectLst>
                  <a:glow rad="1219200">
                    <a:schemeClr val="tx1">
                      <a:alpha val="34000"/>
                    </a:schemeClr>
                  </a:glow>
                  <a:outerShdw blurRad="901700" dist="38100" dir="2700000" sx="1000" sy="1000" algn="tl">
                    <a:srgbClr val="000000">
                      <a:alpha val="43137"/>
                    </a:srgbClr>
                  </a:outerShdw>
                </a:effectLst>
              </a:rPr>
              <a:t>:</a:t>
            </a:r>
            <a:r>
              <a:rPr lang="en-US" dirty="0">
                <a:solidFill>
                  <a:srgbClr val="FF9933"/>
                </a:solidFill>
                <a:effectLst>
                  <a:glow rad="1219200">
                    <a:schemeClr val="tx1">
                      <a:alpha val="34000"/>
                    </a:schemeClr>
                  </a:glow>
                  <a:outerShdw blurRad="901700" dist="38100" dir="2700000" sx="1000" sy="1000" algn="tl">
                    <a:srgbClr val="000000">
                      <a:alpha val="43137"/>
                    </a:srgbClr>
                  </a:outerShdw>
                </a:effectLst>
              </a:rPr>
              <a:t/>
            </a:r>
            <a:br>
              <a:rPr lang="en-US" dirty="0">
                <a:solidFill>
                  <a:srgbClr val="FF9933"/>
                </a:solidFill>
                <a:effectLst>
                  <a:glow rad="1219200">
                    <a:schemeClr val="tx1">
                      <a:alpha val="34000"/>
                    </a:schemeClr>
                  </a:glow>
                  <a:outerShdw blurRad="901700" dist="38100" dir="2700000" sx="1000" sy="1000" algn="tl">
                    <a:srgbClr val="000000">
                      <a:alpha val="43137"/>
                    </a:srgbClr>
                  </a:outerShdw>
                </a:effectLst>
              </a:rPr>
            </a:br>
            <a:r>
              <a:rPr lang="en-US" dirty="0">
                <a:solidFill>
                  <a:srgbClr val="FFFFFF"/>
                </a:solidFill>
                <a:effectLst>
                  <a:glow rad="1219200">
                    <a:srgbClr val="FFFFFF">
                      <a:alpha val="34000"/>
                    </a:srgbClr>
                  </a:glow>
                </a:effectLst>
              </a:rPr>
              <a:t>PEZONE KAROL</a:t>
            </a:r>
            <a:br>
              <a:rPr lang="en-US" dirty="0">
                <a:solidFill>
                  <a:srgbClr val="FFFFFF"/>
                </a:solidFill>
                <a:effectLst>
                  <a:glow rad="1219200">
                    <a:srgbClr val="FFFFFF">
                      <a:alpha val="34000"/>
                    </a:srgbClr>
                  </a:glow>
                </a:effectLst>
              </a:rPr>
            </a:br>
            <a:r>
              <a:rPr lang="en-US" dirty="0">
                <a:solidFill>
                  <a:srgbClr val="FFFFFF"/>
                </a:solidFill>
                <a:effectLst>
                  <a:glow rad="1219200">
                    <a:srgbClr val="FFFFFF">
                      <a:alpha val="34000"/>
                    </a:srgbClr>
                  </a:glow>
                </a:effectLst>
              </a:rPr>
              <a:t>PEZONE MENA </a:t>
            </a:r>
            <a:br>
              <a:rPr lang="en-US" dirty="0">
                <a:solidFill>
                  <a:srgbClr val="FFFFFF"/>
                </a:solidFill>
                <a:effectLst>
                  <a:glow rad="1219200">
                    <a:srgbClr val="FFFFFF">
                      <a:alpha val="34000"/>
                    </a:srgbClr>
                  </a:glow>
                </a:effectLst>
              </a:rPr>
            </a:br>
            <a:r>
              <a:rPr lang="en-US" dirty="0">
                <a:solidFill>
                  <a:srgbClr val="FFFFFF"/>
                </a:solidFill>
                <a:effectLst>
                  <a:glow rad="1219200">
                    <a:srgbClr val="FFFFFF">
                      <a:alpha val="34000"/>
                    </a:srgbClr>
                  </a:glow>
                </a:effectLst>
              </a:rPr>
              <a:t>BALIVO ALEX </a:t>
            </a:r>
            <a:br>
              <a:rPr lang="en-US" dirty="0">
                <a:solidFill>
                  <a:srgbClr val="FFFFFF"/>
                </a:solidFill>
                <a:effectLst>
                  <a:glow rad="1219200">
                    <a:srgbClr val="FFFFFF">
                      <a:alpha val="34000"/>
                    </a:srgbClr>
                  </a:glow>
                </a:effectLst>
              </a:rPr>
            </a:br>
            <a:r>
              <a:rPr lang="en-US" dirty="0">
                <a:solidFill>
                  <a:srgbClr val="FFFFFF"/>
                </a:solidFill>
                <a:effectLst>
                  <a:glow rad="1219200">
                    <a:srgbClr val="FFFFFF">
                      <a:alpha val="34000"/>
                    </a:srgbClr>
                  </a:glow>
                </a:effectLst>
              </a:rPr>
              <a:t>SASSO SONIA </a:t>
            </a:r>
            <a:br>
              <a:rPr lang="en-US" dirty="0">
                <a:solidFill>
                  <a:srgbClr val="FFFFFF"/>
                </a:solidFill>
                <a:effectLst>
                  <a:glow rad="1219200">
                    <a:srgbClr val="FFFFFF">
                      <a:alpha val="34000"/>
                    </a:srgbClr>
                  </a:glow>
                </a:effectLst>
              </a:rPr>
            </a:br>
            <a:r>
              <a:rPr lang="en-US" dirty="0">
                <a:solidFill>
                  <a:srgbClr val="FFFFFF"/>
                </a:solidFill>
                <a:effectLst>
                  <a:glow rad="1219200">
                    <a:srgbClr val="FFFFFF">
                      <a:alpha val="34000"/>
                    </a:srgbClr>
                  </a:glow>
                </a:effectLst>
              </a:rPr>
              <a:t>RAGUSA FRANCESCO</a:t>
            </a:r>
          </a:p>
        </p:txBody>
      </p:sp>
    </p:spTree>
    <p:extLst>
      <p:ext uri="{BB962C8B-B14F-4D97-AF65-F5344CB8AC3E}">
        <p14:creationId xmlns:p14="http://schemas.microsoft.com/office/powerpoint/2010/main" val="2860285016"/>
      </p:ext>
    </p:extLst>
  </p:cSld>
  <p:clrMapOvr>
    <a:overrideClrMapping bg1="dk1" tx1="lt1" bg2="dk2" tx2="lt2" accent1="accent1" accent2="accent2" accent3="accent3" accent4="accent4" accent5="accent5" accent6="accent6" hlink="hlink" folHlink="folHlink"/>
  </p:clrMapOvr>
  <p:transition spd="slow">
    <p:fade/>
  </p:transition>
</p:sld>
</file>

<file path=ppt/theme/theme1.xml><?xml version="1.0" encoding="utf-8"?>
<a:theme xmlns:a="http://schemas.openxmlformats.org/drawingml/2006/main" name="Tema di Office">
  <a:themeElements>
    <a:clrScheme name="Personalizzato 1">
      <a:dk1>
        <a:srgbClr val="FF0000"/>
      </a:dk1>
      <a:lt1>
        <a:srgbClr val="FF0000"/>
      </a:lt1>
      <a:dk2>
        <a:srgbClr val="FF0000"/>
      </a:dk2>
      <a:lt2>
        <a:srgbClr val="FF0000"/>
      </a:lt2>
      <a:accent1>
        <a:srgbClr val="C00000"/>
      </a:accent1>
      <a:accent2>
        <a:srgbClr val="C00000"/>
      </a:accent2>
      <a:accent3>
        <a:srgbClr val="C00000"/>
      </a:accent3>
      <a:accent4>
        <a:srgbClr val="C00000"/>
      </a:accent4>
      <a:accent5>
        <a:srgbClr val="C00000"/>
      </a:accent5>
      <a:accent6>
        <a:srgbClr val="C00000"/>
      </a:accent6>
      <a:hlink>
        <a:srgbClr val="FF0000"/>
      </a:hlink>
      <a:folHlink>
        <a:srgbClr val="FF0000"/>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TotalTime>
  <Words>83</Words>
  <Application>Microsoft Office PowerPoint</Application>
  <PresentationFormat>Personalizzato</PresentationFormat>
  <Paragraphs>10</Paragraphs>
  <Slides>6</Slides>
  <Notes>0</Notes>
  <HiddenSlides>0</HiddenSlides>
  <MMClips>0</MMClips>
  <ScaleCrop>false</ScaleCrop>
  <HeadingPairs>
    <vt:vector size="4" baseType="variant">
      <vt:variant>
        <vt:lpstr>Tema</vt:lpstr>
      </vt:variant>
      <vt:variant>
        <vt:i4>1</vt:i4>
      </vt:variant>
      <vt:variant>
        <vt:lpstr>Titoli diapositive</vt:lpstr>
      </vt:variant>
      <vt:variant>
        <vt:i4>6</vt:i4>
      </vt:variant>
    </vt:vector>
  </HeadingPairs>
  <TitlesOfParts>
    <vt:vector size="7" baseType="lpstr">
      <vt:lpstr>Tema di Office</vt:lpstr>
      <vt:lpstr>NO ALLA VIOLENZA CONTRO LE DONNE</vt:lpstr>
      <vt:lpstr>Il mostro non dorme sotto il letto. Il mostro può dormire accanto a te. - Anonimo</vt:lpstr>
      <vt:lpstr>….</vt:lpstr>
      <vt:lpstr>CHI ERANO LE SORELLE MIRABAL?   Patria, Minerva e María Teresa Mirabal, assieme ai loro mariti, erano delle attiviste del “Movimento 14 giugno”, un gruppo politico clandestino dominicano che si opponeva alla dittatura di Rafael Leónidas Trujillo. Nate tra il 1924 e il 1935, hanno trovato la morte nello stesso giorno: il 25 novembre. Le tre sorelle, a causa della loro militanza, nel gennaio del 1960 furono arrestate e incarcerate. La loro detenzione, però, durò pochi mesi. Cosa diversa per i loro mariti, che continuarono a rimanere nella prigione Puerta Plata. Il 25 novembre del ’60, Patria, Minerva e María Teresa, mentre stavano andando in auto a far visita ai loro compagni in carcere in compagnia di un autista, furono fermate dalla polizia, condotte in una piantagione di canna da zucchero e uccise a bastonate. Poi, una volta uccise, i militari di Trujillo rimisero i loro corpi in macchina e tentarono di simulare un incidente. All’opinione pubblica, però, fu subito chiaro che le sorelle Mirabal erano state assassinate. In molti cominciarono a ribellarsi. E di lì a poco il regime finì con la morte del dittatore Trujillo. QUAL È IL COLORE SIMBOLO DELLA GIORNATA? In tutto il mondo il 25 novembre è celebrato con l’arancione, tanto che si parla anche di Orange Day. Un Women, l’Ente delle Nazioni Unite per l'uguaglianza di genere, lo ha scelto come simbolo di un futuro in cui le donne si saranno liberate della violenza degli uomini. In Italia, però, dove la Giornata si celebra solo dal 2005, spesso all’arancione è preferito il rosso. PERCHÉ SI UTILIZZANO LE SCARPE ROSSE?   Soprattutto in Italia, il simbolo della lotta contro la violenza sulle donne sono le scarpe rosse, lasciate abbandonate su tante piazze del nostro Paese per sensibilizzare l'opinione pubblica. Lanciato dall'artista messicana Elina Chauvet attraverso una sua installazione, nominata appunto Zapatos Rojas, è diventato presto uno dei modi più popolari per denunciare i femminicidi. Un'installazione che ha fatto il giro del mondo, toccando alcune delle principali città europee e italiane. </vt:lpstr>
      <vt:lpstr>LE MANI ALZATE VANNO BENE SOLO PER OFFRIRSI VOLONTARIO ALL’INTERROGAZIONE</vt:lpstr>
      <vt:lpstr>COMPONENTI DEL GRUPPO: PEZONE KAROL PEZONE MENA  BALIVO ALEX  SASSO SONIA  RAGUSA FRANCESCO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ALLA VIOLENZA CONTRO LE DONNE</dc:title>
  <dc:creator>gennaro pezone</dc:creator>
  <cp:lastModifiedBy>ago</cp:lastModifiedBy>
  <cp:revision>4</cp:revision>
  <dcterms:created xsi:type="dcterms:W3CDTF">2020-11-25T18:04:13Z</dcterms:created>
  <dcterms:modified xsi:type="dcterms:W3CDTF">2020-11-30T20:16:15Z</dcterms:modified>
</cp:coreProperties>
</file>