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A Feliciello" initials="RF" lastIdx="2" clrIdx="0">
    <p:extLst>
      <p:ext uri="{19B8F6BF-5375-455C-9EA6-DF929625EA0E}">
        <p15:presenceInfo xmlns:p15="http://schemas.microsoft.com/office/powerpoint/2012/main" userId="134ad872ca9375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33" autoAdjust="0"/>
  </p:normalViewPr>
  <p:slideViewPr>
    <p:cSldViewPr snapToGrid="0">
      <p:cViewPr varScale="1">
        <p:scale>
          <a:sx n="65" d="100"/>
          <a:sy n="65" d="100"/>
        </p:scale>
        <p:origin x="48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49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99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43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22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95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32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311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806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929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87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03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E6F9A-5A2B-498B-98A1-1967D7A89EEA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7D0CA-8EC2-4488-9CE7-62DFD13162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73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85545" y="2856706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GLI ALUNNI DELLA 2D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1EC443E-BB79-4C47-9047-41F36474C6A7}"/>
              </a:ext>
            </a:extLst>
          </p:cNvPr>
          <p:cNvCxnSpPr>
            <a:cxnSpLocks/>
          </p:cNvCxnSpPr>
          <p:nvPr/>
        </p:nvCxnSpPr>
        <p:spPr>
          <a:xfrm flipV="1">
            <a:off x="7400924" y="4308512"/>
            <a:ext cx="3946779" cy="274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07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29413" y="328613"/>
            <a:ext cx="5257800" cy="5672137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highlight>
                  <a:srgbClr val="000000"/>
                </a:highlight>
              </a:rPr>
              <a:t>INTERNATIONAL DAY  FOR VIOLENCE AGAINST WOMEN</a:t>
            </a:r>
            <a:endParaRPr lang="it-IT" b="1" i="1" dirty="0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4787" y="1175544"/>
            <a:ext cx="5935134" cy="4506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Violence against women, also known as sexual and gender-based violence, are violent acts committed exclusively against women or girls. Violence against women has a very long history, although incidents and intensity have varied over time and even today vary between societies and can stem from a sense of right and superiority, especially against women.</a:t>
            </a:r>
          </a:p>
        </p:txBody>
      </p:sp>
    </p:spTree>
    <p:extLst>
      <p:ext uri="{BB962C8B-B14F-4D97-AF65-F5344CB8AC3E}">
        <p14:creationId xmlns:p14="http://schemas.microsoft.com/office/powerpoint/2010/main" val="390005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B15066F-94E7-4A9F-BA7F-E0F487C3EAEE}"/>
              </a:ext>
            </a:extLst>
          </p:cNvPr>
          <p:cNvSpPr txBox="1"/>
          <p:nvPr/>
        </p:nvSpPr>
        <p:spPr>
          <a:xfrm rot="10800000" flipV="1">
            <a:off x="6776937" y="2727554"/>
            <a:ext cx="555271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</a:rPr>
              <a:t>IN RED: WOMEN KILLED BY THEIR PARTNER OR  BY A RELATIVE.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22DB49C-8226-4195-82CB-873AEADE47A5}"/>
              </a:ext>
            </a:extLst>
          </p:cNvPr>
          <p:cNvSpPr txBox="1"/>
          <p:nvPr/>
        </p:nvSpPr>
        <p:spPr>
          <a:xfrm>
            <a:off x="5898992" y="4542503"/>
            <a:ext cx="6002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66CC"/>
                </a:solidFill>
              </a:rPr>
              <a:t>IN PINK : WOMEN KILLED BY THEIR PARTNER</a:t>
            </a:r>
          </a:p>
        </p:txBody>
      </p:sp>
    </p:spTree>
    <p:extLst>
      <p:ext uri="{BB962C8B-B14F-4D97-AF65-F5344CB8AC3E}">
        <p14:creationId xmlns:p14="http://schemas.microsoft.com/office/powerpoint/2010/main" val="134309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A0158A4-D99E-4428-891D-C1039894B1D2}"/>
              </a:ext>
            </a:extLst>
          </p:cNvPr>
          <p:cNvSpPr txBox="1"/>
          <p:nvPr/>
        </p:nvSpPr>
        <p:spPr>
          <a:xfrm>
            <a:off x="0" y="0"/>
            <a:ext cx="36683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/>
              <a:t>MEN ARE AFRAID THAT WOMEN WILL LAUGH AT THEM .</a:t>
            </a:r>
            <a:br>
              <a:rPr lang="it-IT" sz="2400" b="1" dirty="0"/>
            </a:br>
            <a:r>
              <a:rPr lang="it-IT" sz="2400" b="1" dirty="0"/>
              <a:t>WOMEN ARE AFRAID THAT MEN WILL KILL THEM</a:t>
            </a:r>
            <a:br>
              <a:rPr lang="it-IT" sz="2400" b="1" dirty="0"/>
            </a:br>
            <a:r>
              <a:rPr lang="it-IT" sz="2400" b="1" dirty="0">
                <a:solidFill>
                  <a:srgbClr val="FF0000"/>
                </a:solidFill>
              </a:rPr>
              <a:t>Nicola Pirozzi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12B4A25-22CA-4E34-B1CB-22BE8CD3B20D}"/>
              </a:ext>
            </a:extLst>
          </p:cNvPr>
          <p:cNvSpPr txBox="1"/>
          <p:nvPr/>
        </p:nvSpPr>
        <p:spPr>
          <a:xfrm>
            <a:off x="8239907" y="5405"/>
            <a:ext cx="416837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MEN CAN’T BE CALLED “MEN” IF THEY CAN’T MAKE WOMEN FEEL LOVED</a:t>
            </a:r>
            <a:br>
              <a:rPr lang="en-US" sz="2400" b="1" dirty="0"/>
            </a:br>
            <a:r>
              <a:rPr lang="en-US" sz="2400" b="1" dirty="0">
                <a:solidFill>
                  <a:srgbClr val="FF0000"/>
                </a:solidFill>
              </a:rPr>
              <a:t>Maria </a:t>
            </a:r>
            <a:r>
              <a:rPr lang="en-US" sz="2400" b="1" dirty="0" err="1">
                <a:solidFill>
                  <a:srgbClr val="FF0000"/>
                </a:solidFill>
              </a:rPr>
              <a:t>Tessitore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BC9EB25-117A-4003-A151-624C07B81674}"/>
              </a:ext>
            </a:extLst>
          </p:cNvPr>
          <p:cNvSpPr txBox="1"/>
          <p:nvPr/>
        </p:nvSpPr>
        <p:spPr>
          <a:xfrm>
            <a:off x="2012731" y="1889384"/>
            <a:ext cx="394137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it-IT" sz="2400" b="1" dirty="0"/>
            </a:br>
            <a:r>
              <a:rPr lang="it-IT" sz="2400" b="1" dirty="0"/>
              <a:t>DO NOT USE VIOLENCE AGAINST WOMAN</a:t>
            </a:r>
            <a:br>
              <a:rPr lang="it-IT" sz="2400" b="1" dirty="0"/>
            </a:br>
            <a:r>
              <a:rPr lang="it-IT" sz="2400" b="1" dirty="0">
                <a:solidFill>
                  <a:srgbClr val="FF0000"/>
                </a:solidFill>
              </a:rPr>
              <a:t>Daniele Mauro Tommasino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B0CDEA6E-4DD9-4D86-917F-B528793F1A35}"/>
              </a:ext>
            </a:extLst>
          </p:cNvPr>
          <p:cNvSpPr txBox="1"/>
          <p:nvPr/>
        </p:nvSpPr>
        <p:spPr>
          <a:xfrm>
            <a:off x="3996438" y="226122"/>
            <a:ext cx="42434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sz="2400" b="1" dirty="0"/>
            </a:br>
            <a:r>
              <a:rPr lang="en-US" sz="2400" b="1" dirty="0"/>
              <a:t>WOMEN ARE MADE TO BE LOVED,NOT TO BEN BEATEN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b="1" dirty="0" err="1">
                <a:solidFill>
                  <a:srgbClr val="FF0000"/>
                </a:solidFill>
              </a:rPr>
              <a:t>Giusy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Palomba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3A8FF6D-AFCB-49D4-A6EC-B3A0398D8694}"/>
              </a:ext>
            </a:extLst>
          </p:cNvPr>
          <p:cNvSpPr txBox="1"/>
          <p:nvPr/>
        </p:nvSpPr>
        <p:spPr>
          <a:xfrm>
            <a:off x="6846176" y="1795782"/>
            <a:ext cx="474147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/>
              <a:t>WHENEVER A WOMEN FIGHTS FOR HERSELF, SHE  FIGTHS FOR ALL WOMEN</a:t>
            </a:r>
            <a:br>
              <a:rPr lang="it-IT" sz="2400" b="1" dirty="0"/>
            </a:br>
            <a:r>
              <a:rPr lang="it-IT" sz="2400" b="1" dirty="0">
                <a:solidFill>
                  <a:srgbClr val="FF0000"/>
                </a:solidFill>
              </a:rPr>
              <a:t>Giuseppe Sabatino </a:t>
            </a:r>
            <a:br>
              <a:rPr lang="it-IT" sz="2400" b="1" dirty="0"/>
            </a:b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2665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F07EBB-D232-443A-B129-923A3BF97E12}"/>
              </a:ext>
            </a:extLst>
          </p:cNvPr>
          <p:cNvSpPr txBox="1"/>
          <p:nvPr/>
        </p:nvSpPr>
        <p:spPr>
          <a:xfrm>
            <a:off x="1951702" y="3429000"/>
            <a:ext cx="104713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dirty="0">
                <a:solidFill>
                  <a:srgbClr val="FF0000"/>
                </a:solidFill>
              </a:rPr>
              <a:t>    WE SAY STOP!</a:t>
            </a:r>
          </a:p>
        </p:txBody>
      </p:sp>
    </p:spTree>
    <p:extLst>
      <p:ext uri="{BB962C8B-B14F-4D97-AF65-F5344CB8AC3E}">
        <p14:creationId xmlns:p14="http://schemas.microsoft.com/office/powerpoint/2010/main" val="6821825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179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GLI ALUNNI DELLA 2D</vt:lpstr>
      <vt:lpstr>INTERNATIONAL DAY  FOR VIOLENCE AGAINST WOMEN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alunni della 2 D</dc:title>
  <dc:creator>ROSA Feliciello</dc:creator>
  <cp:lastModifiedBy>ROSA Feliciello</cp:lastModifiedBy>
  <cp:revision>9</cp:revision>
  <dcterms:created xsi:type="dcterms:W3CDTF">2020-11-27T10:17:58Z</dcterms:created>
  <dcterms:modified xsi:type="dcterms:W3CDTF">2020-11-27T14:56:11Z</dcterms:modified>
</cp:coreProperties>
</file>