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61" r:id="rId2"/>
    <p:sldId id="256" r:id="rId3"/>
    <p:sldId id="258" r:id="rId4"/>
    <p:sldId id="260" r:id="rId5"/>
    <p:sldId id="257" r:id="rId6"/>
    <p:sldId id="259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44AB-B189-42DF-B6AF-16D4F8BCAD63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3F20-630F-4E87-B28F-74BD263FB1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44AB-B189-42DF-B6AF-16D4F8BCAD63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3F20-630F-4E87-B28F-74BD263FB1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59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44AB-B189-42DF-B6AF-16D4F8BCAD63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3F20-630F-4E87-B28F-74BD263FB1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44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44AB-B189-42DF-B6AF-16D4F8BCAD63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3F20-630F-4E87-B28F-74BD263FB1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09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44AB-B189-42DF-B6AF-16D4F8BCAD63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3F20-630F-4E87-B28F-74BD263FB1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04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44AB-B189-42DF-B6AF-16D4F8BCAD63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3F20-630F-4E87-B28F-74BD263FB1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82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44AB-B189-42DF-B6AF-16D4F8BCAD63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3F20-630F-4E87-B28F-74BD263FB1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08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44AB-B189-42DF-B6AF-16D4F8BCAD63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3F20-630F-4E87-B28F-74BD263FB1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56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44AB-B189-42DF-B6AF-16D4F8BCAD63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3F20-630F-4E87-B28F-74BD263FB1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32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44AB-B189-42DF-B6AF-16D4F8BCAD63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3F20-630F-4E87-B28F-74BD263FB1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52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44AB-B189-42DF-B6AF-16D4F8BCAD63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3F20-630F-4E87-B28F-74BD263FB1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75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344AB-B189-42DF-B6AF-16D4F8BCAD63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C3F20-630F-4E87-B28F-74BD263FB1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80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6749"/>
            <a:ext cx="10515600" cy="125843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Lucida Calligraphy" panose="03010101010101010101" pitchFamily="66" charset="0"/>
                <a:ea typeface="Ebrima" panose="02000000000000000000" pitchFamily="2" charset="0"/>
                <a:cs typeface="Ebrima" panose="02000000000000000000" pitchFamily="2" charset="0"/>
              </a:rPr>
              <a:t>                           </a:t>
            </a:r>
            <a:r>
              <a:rPr lang="en-US" sz="4000" dirty="0" smtClean="0">
                <a:solidFill>
                  <a:srgbClr val="FF0000"/>
                </a:solidFill>
                <a:latin typeface="Brush Script MT" panose="03060802040406070304" pitchFamily="66" charset="0"/>
                <a:ea typeface="Ebrima" panose="02000000000000000000" pitchFamily="2" charset="0"/>
                <a:cs typeface="Ebrima" panose="02000000000000000000" pitchFamily="2" charset="0"/>
              </a:rPr>
              <a:t>No </a:t>
            </a:r>
            <a:r>
              <a:rPr lang="en-US" sz="4000" dirty="0">
                <a:solidFill>
                  <a:srgbClr val="FF0000"/>
                </a:solidFill>
                <a:latin typeface="Brush Script MT" panose="03060802040406070304" pitchFamily="66" charset="0"/>
                <a:ea typeface="Ebrima" panose="02000000000000000000" pitchFamily="2" charset="0"/>
                <a:cs typeface="Ebrima" panose="02000000000000000000" pitchFamily="2" charset="0"/>
              </a:rPr>
              <a:t>to violence against women</a:t>
            </a:r>
            <a:endParaRPr lang="it-IT" sz="4000" dirty="0">
              <a:solidFill>
                <a:srgbClr val="FF0000"/>
              </a:solidFill>
              <a:latin typeface="Brush Script MT" panose="03060802040406070304" pitchFamily="66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2810" y="4490519"/>
            <a:ext cx="5099190" cy="236748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4481" y="4939332"/>
            <a:ext cx="6998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Forte" panose="03060902040502070203" pitchFamily="66" charset="0"/>
              </a:rPr>
              <a:t>Red </a:t>
            </a:r>
            <a:r>
              <a:rPr lang="en-US" dirty="0">
                <a:latin typeface="Forte" panose="03060902040502070203" pitchFamily="66" charset="0"/>
              </a:rPr>
              <a:t>shoes are used on November 25 as a symbol against </a:t>
            </a:r>
            <a:r>
              <a:rPr lang="en-US" dirty="0" err="1">
                <a:latin typeface="Forte" panose="03060902040502070203" pitchFamily="66" charset="0"/>
              </a:rPr>
              <a:t>femicide</a:t>
            </a:r>
            <a:r>
              <a:rPr lang="en-US" dirty="0">
                <a:latin typeface="Forte" panose="03060902040502070203" pitchFamily="66" charset="0"/>
              </a:rPr>
              <a:t>. Wearing a pair of red shoes symbolizes our edition to a struggle that must see us all united, for all </a:t>
            </a:r>
            <a:r>
              <a:rPr lang="en-US" dirty="0" smtClean="0">
                <a:latin typeface="Forte" panose="03060902040502070203" pitchFamily="66" charset="0"/>
              </a:rPr>
              <a:t>the </a:t>
            </a:r>
            <a:r>
              <a:rPr lang="en-US" dirty="0">
                <a:latin typeface="Forte" panose="03060902040502070203" pitchFamily="66" charset="0"/>
              </a:rPr>
              <a:t>blood shed by so many women and to say </a:t>
            </a:r>
            <a:r>
              <a:rPr lang="en-US" dirty="0" smtClean="0">
                <a:latin typeface="Forte" panose="03060902040502070203" pitchFamily="66" charset="0"/>
              </a:rPr>
              <a:t>stop </a:t>
            </a:r>
            <a:r>
              <a:rPr lang="en-US" dirty="0">
                <a:latin typeface="Forte" panose="03060902040502070203" pitchFamily="66" charset="0"/>
              </a:rPr>
              <a:t>to violence.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5187636" y="1634624"/>
            <a:ext cx="7004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orte" panose="03060902040502070203" pitchFamily="66" charset="0"/>
              </a:rPr>
              <a:t>On 25 November, the International Day for the Elimination of Violence Against Women was established by the United Nations General Assembly, international organizations and </a:t>
            </a:r>
            <a:r>
              <a:rPr lang="en-US" dirty="0" smtClean="0">
                <a:latin typeface="Forte" panose="03060902040502070203" pitchFamily="66" charset="0"/>
              </a:rPr>
              <a:t>ONG </a:t>
            </a:r>
            <a:r>
              <a:rPr lang="en-US" dirty="0">
                <a:latin typeface="Forte" panose="03060902040502070203" pitchFamily="66" charset="0"/>
              </a:rPr>
              <a:t>to combat inequality and abuse. Indeed, despite the great progress made in the field of equality, women often continue to find themselves in situations of inequality, submission and violen</a:t>
            </a:r>
            <a:r>
              <a:rPr lang="en-US" sz="1600" dirty="0">
                <a:latin typeface="Forte" panose="03060902040502070203" pitchFamily="66" charset="0"/>
              </a:rPr>
              <a:t>ce.</a:t>
            </a:r>
            <a:endParaRPr lang="it-IT" sz="1600" dirty="0">
              <a:latin typeface="Forte" panose="03060902040502070203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40" y="1186862"/>
            <a:ext cx="4350825" cy="29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3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flipH="1">
            <a:off x="-1819747" y="461727"/>
            <a:ext cx="1086416" cy="1186004"/>
          </a:xfrm>
        </p:spPr>
        <p:txBody>
          <a:bodyPr>
            <a:noAutofit/>
          </a:bodyPr>
          <a:lstStyle/>
          <a:p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631256" y="1647731"/>
            <a:ext cx="6328372" cy="3610068"/>
          </a:xfrm>
        </p:spPr>
        <p:txBody>
          <a:bodyPr>
            <a:normAutofit/>
          </a:bodyPr>
          <a:lstStyle/>
          <a:p>
            <a:r>
              <a:rPr lang="it-IT" sz="1800" dirty="0" smtClean="0">
                <a:latin typeface="Forte" panose="03060902040502070203" pitchFamily="66" charset="0"/>
              </a:rPr>
              <a:t>For </a:t>
            </a:r>
            <a:r>
              <a:rPr lang="it-IT" sz="1800" dirty="0" err="1" smtClean="0">
                <a:latin typeface="Forte" panose="03060902040502070203" pitchFamily="66" charset="0"/>
              </a:rPr>
              <a:t>all</a:t>
            </a:r>
            <a:r>
              <a:rPr lang="it-IT" sz="1800" dirty="0" smtClean="0">
                <a:latin typeface="Forte" panose="03060902040502070203" pitchFamily="66" charset="0"/>
              </a:rPr>
              <a:t> the </a:t>
            </a:r>
            <a:r>
              <a:rPr lang="it-IT" sz="1800" dirty="0" err="1" smtClean="0">
                <a:latin typeface="Forte" panose="03060902040502070203" pitchFamily="66" charset="0"/>
              </a:rPr>
              <a:t>violence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against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her</a:t>
            </a:r>
            <a:r>
              <a:rPr lang="it-IT" sz="1800" dirty="0" smtClean="0">
                <a:latin typeface="Forte" panose="03060902040502070203" pitchFamily="66" charset="0"/>
              </a:rPr>
              <a:t>, </a:t>
            </a:r>
          </a:p>
          <a:p>
            <a:r>
              <a:rPr lang="it-IT" sz="1800" dirty="0" smtClean="0">
                <a:latin typeface="Forte" panose="03060902040502070203" pitchFamily="66" charset="0"/>
              </a:rPr>
              <a:t> For </a:t>
            </a:r>
            <a:r>
              <a:rPr lang="it-IT" sz="1800" dirty="0" err="1" smtClean="0">
                <a:latin typeface="Forte" panose="03060902040502070203" pitchFamily="66" charset="0"/>
              </a:rPr>
              <a:t>all</a:t>
            </a:r>
            <a:r>
              <a:rPr lang="it-IT" sz="1800" dirty="0" smtClean="0">
                <a:latin typeface="Forte" panose="03060902040502070203" pitchFamily="66" charset="0"/>
              </a:rPr>
              <a:t> the </a:t>
            </a:r>
            <a:r>
              <a:rPr lang="it-IT" sz="1800" dirty="0" err="1" smtClean="0">
                <a:latin typeface="Forte" panose="03060902040502070203" pitchFamily="66" charset="0"/>
              </a:rPr>
              <a:t>humiliations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she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has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suffered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</a:p>
          <a:p>
            <a:r>
              <a:rPr lang="it-IT" sz="1800" dirty="0" smtClean="0">
                <a:latin typeface="Forte" panose="03060902040502070203" pitchFamily="66" charset="0"/>
              </a:rPr>
              <a:t>For </a:t>
            </a:r>
            <a:r>
              <a:rPr lang="it-IT" sz="1800" dirty="0" err="1" smtClean="0">
                <a:latin typeface="Forte" panose="03060902040502070203" pitchFamily="66" charset="0"/>
              </a:rPr>
              <a:t>her</a:t>
            </a:r>
            <a:r>
              <a:rPr lang="it-IT" sz="1800" dirty="0" smtClean="0">
                <a:latin typeface="Forte" panose="03060902040502070203" pitchFamily="66" charset="0"/>
              </a:rPr>
              <a:t> body </a:t>
            </a:r>
            <a:r>
              <a:rPr lang="it-IT" sz="1800" dirty="0" err="1" smtClean="0">
                <a:latin typeface="Forte" panose="03060902040502070203" pitchFamily="66" charset="0"/>
              </a:rPr>
              <a:t>that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you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have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exploited</a:t>
            </a:r>
            <a:r>
              <a:rPr lang="it-IT" sz="1800" dirty="0" smtClean="0">
                <a:latin typeface="Forte" panose="03060902040502070203" pitchFamily="66" charset="0"/>
              </a:rPr>
              <a:t>, </a:t>
            </a:r>
          </a:p>
          <a:p>
            <a:r>
              <a:rPr lang="it-IT" sz="1800" dirty="0" smtClean="0">
                <a:latin typeface="Forte" panose="03060902040502070203" pitchFamily="66" charset="0"/>
              </a:rPr>
              <a:t>For </a:t>
            </a:r>
            <a:r>
              <a:rPr lang="it-IT" sz="1800" dirty="0" err="1" smtClean="0">
                <a:latin typeface="Forte" panose="03060902040502070203" pitchFamily="66" charset="0"/>
              </a:rPr>
              <a:t>her</a:t>
            </a:r>
            <a:r>
              <a:rPr lang="it-IT" sz="1800" dirty="0" smtClean="0">
                <a:latin typeface="Forte" panose="03060902040502070203" pitchFamily="66" charset="0"/>
              </a:rPr>
              <a:t> intelligence </a:t>
            </a:r>
            <a:r>
              <a:rPr lang="it-IT" sz="1800" dirty="0" err="1" smtClean="0">
                <a:latin typeface="Forte" panose="03060902040502070203" pitchFamily="66" charset="0"/>
              </a:rPr>
              <a:t>that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you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have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trampled</a:t>
            </a:r>
            <a:r>
              <a:rPr lang="it-IT" sz="1800" dirty="0" smtClean="0">
                <a:latin typeface="Forte" panose="03060902040502070203" pitchFamily="66" charset="0"/>
              </a:rPr>
              <a:t> on, </a:t>
            </a:r>
          </a:p>
          <a:p>
            <a:r>
              <a:rPr lang="it-IT" sz="1800" dirty="0" smtClean="0">
                <a:latin typeface="Forte" panose="03060902040502070203" pitchFamily="66" charset="0"/>
              </a:rPr>
              <a:t>For the </a:t>
            </a:r>
            <a:r>
              <a:rPr lang="it-IT" sz="1800" dirty="0" err="1" smtClean="0">
                <a:latin typeface="Forte" panose="03060902040502070203" pitchFamily="66" charset="0"/>
              </a:rPr>
              <a:t>ignorace</a:t>
            </a:r>
            <a:r>
              <a:rPr lang="it-IT" sz="1800" dirty="0" smtClean="0">
                <a:latin typeface="Forte" panose="03060902040502070203" pitchFamily="66" charset="0"/>
              </a:rPr>
              <a:t> in </a:t>
            </a:r>
            <a:r>
              <a:rPr lang="it-IT" sz="1800" dirty="0" err="1" smtClean="0">
                <a:latin typeface="Forte" panose="03060902040502070203" pitchFamily="66" charset="0"/>
              </a:rPr>
              <a:t>which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you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left</a:t>
            </a:r>
            <a:r>
              <a:rPr lang="it-IT" sz="1800" dirty="0" smtClean="0">
                <a:latin typeface="Forte" panose="03060902040502070203" pitchFamily="66" charset="0"/>
              </a:rPr>
              <a:t> in, </a:t>
            </a:r>
          </a:p>
          <a:p>
            <a:r>
              <a:rPr lang="it-IT" sz="1800" dirty="0" smtClean="0">
                <a:latin typeface="Forte" panose="03060902040502070203" pitchFamily="66" charset="0"/>
              </a:rPr>
              <a:t>For the liberty </a:t>
            </a:r>
            <a:r>
              <a:rPr lang="it-IT" sz="1800" dirty="0" err="1" smtClean="0">
                <a:latin typeface="Forte" panose="03060902040502070203" pitchFamily="66" charset="0"/>
              </a:rPr>
              <a:t>you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denied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her</a:t>
            </a:r>
            <a:r>
              <a:rPr lang="it-IT" sz="1800" dirty="0" smtClean="0">
                <a:latin typeface="Forte" panose="03060902040502070203" pitchFamily="66" charset="0"/>
              </a:rPr>
              <a:t>, </a:t>
            </a:r>
          </a:p>
          <a:p>
            <a:r>
              <a:rPr lang="it-IT" sz="1800" dirty="0" smtClean="0">
                <a:latin typeface="Forte" panose="03060902040502070203" pitchFamily="66" charset="0"/>
              </a:rPr>
              <a:t>For the </a:t>
            </a:r>
            <a:r>
              <a:rPr lang="it-IT" sz="1800" dirty="0" err="1" smtClean="0">
                <a:latin typeface="Forte" panose="03060902040502070203" pitchFamily="66" charset="0"/>
              </a:rPr>
              <a:t>mouth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you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have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closed</a:t>
            </a:r>
            <a:r>
              <a:rPr lang="it-IT" sz="1800" dirty="0" smtClean="0">
                <a:latin typeface="Forte" panose="03060902040502070203" pitchFamily="66" charset="0"/>
              </a:rPr>
              <a:t>, </a:t>
            </a:r>
          </a:p>
          <a:p>
            <a:r>
              <a:rPr lang="it-IT" sz="1800" dirty="0" smtClean="0">
                <a:latin typeface="Forte" panose="03060902040502070203" pitchFamily="66" charset="0"/>
              </a:rPr>
              <a:t>For </a:t>
            </a:r>
            <a:r>
              <a:rPr lang="it-IT" sz="1800" dirty="0" err="1" smtClean="0">
                <a:latin typeface="Forte" panose="03060902040502070203" pitchFamily="66" charset="0"/>
              </a:rPr>
              <a:t>her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wings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that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you</a:t>
            </a:r>
            <a:r>
              <a:rPr lang="it-IT" sz="1800" dirty="0" smtClean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clipped</a:t>
            </a:r>
            <a:r>
              <a:rPr lang="it-IT" sz="1800" dirty="0">
                <a:latin typeface="Forte" panose="03060902040502070203" pitchFamily="66" charset="0"/>
              </a:rPr>
              <a:t> </a:t>
            </a:r>
            <a:r>
              <a:rPr lang="it-IT" sz="1800" dirty="0" err="1" smtClean="0">
                <a:latin typeface="Forte" panose="03060902040502070203" pitchFamily="66" charset="0"/>
              </a:rPr>
              <a:t>her</a:t>
            </a:r>
            <a:r>
              <a:rPr lang="it-IT" sz="1800" dirty="0" smtClean="0">
                <a:latin typeface="Forte" panose="03060902040502070203" pitchFamily="66" charset="0"/>
              </a:rPr>
              <a:t>, </a:t>
            </a:r>
          </a:p>
          <a:p>
            <a:r>
              <a:rPr lang="it-IT" sz="1800" dirty="0" smtClean="0">
                <a:latin typeface="Forte" panose="03060902040502070203" pitchFamily="66" charset="0"/>
              </a:rPr>
              <a:t>For </a:t>
            </a:r>
            <a:r>
              <a:rPr lang="it-IT" sz="1800" dirty="0" err="1" smtClean="0">
                <a:latin typeface="Forte" panose="03060902040502070203" pitchFamily="66" charset="0"/>
              </a:rPr>
              <a:t>all</a:t>
            </a:r>
            <a:r>
              <a:rPr lang="it-IT" sz="1800" dirty="0">
                <a:latin typeface="Forte" panose="03060902040502070203" pitchFamily="66" charset="0"/>
              </a:rPr>
              <a:t> </a:t>
            </a:r>
            <a:r>
              <a:rPr lang="it-IT" sz="1800" dirty="0" smtClean="0">
                <a:latin typeface="Forte" panose="03060902040502070203" pitchFamily="66" charset="0"/>
              </a:rPr>
              <a:t>of </a:t>
            </a:r>
            <a:r>
              <a:rPr lang="it-IT" sz="1800" dirty="0" err="1" smtClean="0">
                <a:latin typeface="Forte" panose="03060902040502070203" pitchFamily="66" charset="0"/>
              </a:rPr>
              <a:t>this</a:t>
            </a:r>
            <a:r>
              <a:rPr lang="it-IT" sz="1800" dirty="0" smtClean="0">
                <a:latin typeface="Forte" panose="03060902040502070203" pitchFamily="66" charset="0"/>
              </a:rPr>
              <a:t>: </a:t>
            </a:r>
            <a:r>
              <a:rPr lang="it-IT" sz="1800" dirty="0" err="1" smtClean="0">
                <a:latin typeface="Forte" panose="03060902040502070203" pitchFamily="66" charset="0"/>
              </a:rPr>
              <a:t>stading</a:t>
            </a:r>
            <a:r>
              <a:rPr lang="it-IT" sz="1800" dirty="0" smtClean="0">
                <a:latin typeface="Forte" panose="03060902040502070203" pitchFamily="66" charset="0"/>
              </a:rPr>
              <a:t>, men, in front of a WOMEN</a:t>
            </a:r>
          </a:p>
          <a:p>
            <a:endParaRPr lang="it-IT" sz="1600" dirty="0">
              <a:latin typeface="Forte" panose="03060902040502070203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81" y="1711105"/>
            <a:ext cx="5160475" cy="35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3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4445" y="1222218"/>
            <a:ext cx="5748949" cy="5024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atin typeface="Forte" panose="03060902040502070203" pitchFamily="66" charset="0"/>
              </a:rPr>
              <a:t>D</a:t>
            </a:r>
            <a:r>
              <a:rPr lang="en-US" sz="1800" dirty="0" smtClean="0">
                <a:latin typeface="Forte" panose="03060902040502070203" pitchFamily="66" charset="0"/>
              </a:rPr>
              <a:t>ear women ... Love yourself</a:t>
            </a:r>
          </a:p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 And arm yourself</a:t>
            </a:r>
          </a:p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 with scissors to cut The wires that bind you to</a:t>
            </a:r>
          </a:p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people That hurt you !!. let yourself be loved by those who </a:t>
            </a:r>
          </a:p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Know how to conjugate this verb...</a:t>
            </a:r>
          </a:p>
          <a:p>
            <a:pPr marL="0" indent="0" algn="ctr">
              <a:buNone/>
            </a:pPr>
            <a:r>
              <a:rPr lang="en-US" sz="1800" dirty="0">
                <a:latin typeface="Forte" panose="03060902040502070203" pitchFamily="66" charset="0"/>
              </a:rPr>
              <a:t>N</a:t>
            </a:r>
            <a:r>
              <a:rPr lang="en-US" sz="1800" dirty="0" smtClean="0">
                <a:latin typeface="Forte" panose="03060902040502070203" pitchFamily="66" charset="0"/>
              </a:rPr>
              <a:t>o more excuses,</a:t>
            </a:r>
          </a:p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 Stop postponing </a:t>
            </a:r>
          </a:p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Stop waiting and waiting</a:t>
            </a:r>
          </a:p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  Love is not an eternal justification !</a:t>
            </a:r>
            <a:endParaRPr lang="it-IT" sz="1800" dirty="0">
              <a:latin typeface="Forte" panose="03060902040502070203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317" y="-1"/>
            <a:ext cx="3693059" cy="361233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394" y="2706986"/>
            <a:ext cx="5102382" cy="415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37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H="1">
            <a:off x="-742384" y="-316871"/>
            <a:ext cx="81481" cy="209809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62881" y="165216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It may seem</a:t>
            </a:r>
          </a:p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obvious to say "NO", but</a:t>
            </a:r>
          </a:p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as long as there is need</a:t>
            </a:r>
          </a:p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of a day</a:t>
            </a:r>
          </a:p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international against</a:t>
            </a:r>
          </a:p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violence on</a:t>
            </a:r>
          </a:p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women means that</a:t>
            </a:r>
          </a:p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our "NO" not</a:t>
            </a:r>
          </a:p>
          <a:p>
            <a:pPr marL="0" indent="0" algn="ctr">
              <a:buNone/>
            </a:pPr>
            <a:r>
              <a:rPr lang="en-US" sz="1800" dirty="0" smtClean="0">
                <a:latin typeface="Forte" panose="03060902040502070203" pitchFamily="66" charset="0"/>
              </a:rPr>
              <a:t>they will still have been enough.</a:t>
            </a:r>
          </a:p>
          <a:p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" y="1256121"/>
            <a:ext cx="6663350" cy="43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369" y="0"/>
            <a:ext cx="7049632" cy="377826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70427" cy="376551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1740"/>
            <a:ext cx="5670427" cy="35762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114" y="3151300"/>
            <a:ext cx="6647886" cy="37067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958" y="2073242"/>
            <a:ext cx="4966594" cy="28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5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51768" y="1143723"/>
            <a:ext cx="10515600" cy="1325563"/>
          </a:xfrm>
        </p:spPr>
        <p:txBody>
          <a:bodyPr>
            <a:normAutofit/>
          </a:bodyPr>
          <a:lstStyle/>
          <a:p>
            <a:r>
              <a:rPr lang="it-IT" smtClean="0">
                <a:solidFill>
                  <a:srgbClr val="FF0000"/>
                </a:solidFill>
                <a:latin typeface="Brush Script MT" panose="03060802040406070304" pitchFamily="66" charset="0"/>
              </a:rPr>
              <a:t>  Work </a:t>
            </a:r>
            <a:r>
              <a:rPr lang="it-IT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done</a:t>
            </a:r>
            <a:r>
              <a:rPr lang="it-IT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by:</a:t>
            </a:r>
            <a:endParaRPr lang="it-IT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05265" y="2405047"/>
            <a:ext cx="10515600" cy="4351338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latin typeface="Forte" panose="03060902040502070203" pitchFamily="66" charset="0"/>
              </a:rPr>
              <a:t>Chianese</a:t>
            </a:r>
            <a:r>
              <a:rPr lang="it-IT" sz="2400" dirty="0" smtClean="0">
                <a:latin typeface="Forte" panose="03060902040502070203" pitchFamily="66" charset="0"/>
              </a:rPr>
              <a:t> Antonia</a:t>
            </a:r>
          </a:p>
          <a:p>
            <a:r>
              <a:rPr lang="it-IT" sz="2400" dirty="0" err="1" smtClean="0">
                <a:latin typeface="Forte" panose="03060902040502070203" pitchFamily="66" charset="0"/>
              </a:rPr>
              <a:t>Carpentiero</a:t>
            </a:r>
            <a:r>
              <a:rPr lang="it-IT" sz="2400" dirty="0" smtClean="0">
                <a:latin typeface="Forte" panose="03060902040502070203" pitchFamily="66" charset="0"/>
              </a:rPr>
              <a:t> Chiara </a:t>
            </a:r>
          </a:p>
          <a:p>
            <a:r>
              <a:rPr lang="it-IT" sz="2400" dirty="0" err="1" smtClean="0">
                <a:latin typeface="Forte" panose="03060902040502070203" pitchFamily="66" charset="0"/>
              </a:rPr>
              <a:t>Pezone</a:t>
            </a:r>
            <a:r>
              <a:rPr lang="it-IT" sz="2400" dirty="0" smtClean="0">
                <a:latin typeface="Forte" panose="03060902040502070203" pitchFamily="66" charset="0"/>
              </a:rPr>
              <a:t> Nicola</a:t>
            </a:r>
          </a:p>
          <a:p>
            <a:r>
              <a:rPr lang="it-IT" sz="2400" dirty="0" smtClean="0">
                <a:latin typeface="Forte" panose="03060902040502070203" pitchFamily="66" charset="0"/>
              </a:rPr>
              <a:t>De Luca Giovanni</a:t>
            </a:r>
            <a:endParaRPr lang="it-IT" sz="2400" dirty="0">
              <a:latin typeface="Forte" panose="03060902040502070203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673"/>
            <a:ext cx="3232087" cy="34946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97" y="244441"/>
            <a:ext cx="3898271" cy="367570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034" y="588474"/>
            <a:ext cx="4396966" cy="389751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489" y="3449369"/>
            <a:ext cx="5085030" cy="34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302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Brush Script MT</vt:lpstr>
      <vt:lpstr>Calibri</vt:lpstr>
      <vt:lpstr>Calibri Light</vt:lpstr>
      <vt:lpstr>Ebrima</vt:lpstr>
      <vt:lpstr>Forte</vt:lpstr>
      <vt:lpstr>Lucida Calligraphy</vt:lpstr>
      <vt:lpstr>Tema di Office</vt:lpstr>
      <vt:lpstr>                           No to violence against women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Work done by: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to violence against women</dc:title>
  <dc:creator>Massimo</dc:creator>
  <cp:lastModifiedBy>Massimo</cp:lastModifiedBy>
  <cp:revision>28</cp:revision>
  <dcterms:created xsi:type="dcterms:W3CDTF">2020-11-26T17:17:26Z</dcterms:created>
  <dcterms:modified xsi:type="dcterms:W3CDTF">2020-11-27T19:12:03Z</dcterms:modified>
</cp:coreProperties>
</file>