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>
        <p:scale>
          <a:sx n="60" d="100"/>
          <a:sy n="60" d="100"/>
        </p:scale>
        <p:origin x="-10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59803C-E7D9-4EC5-A157-7B23029FB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5B7C5DE-58B3-4CF7-8AD1-880DB9F9E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5D10DB3-1621-44DC-844C-3C54EA7B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45DF49F-708F-4658-83FF-7541696E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5445D93-BC0A-4CB0-8431-141AB368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3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4330FC1-95C2-4B5B-B142-665B3705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E73914E3-4FFE-434B-9329-83394053B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DD708D7-EF6D-41DC-AD59-4507B9D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899EFFE-917D-4300-81F5-325AEF4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B58C9A4-7739-4B59-847E-D7BEC682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4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58154865-8C74-45AA-98B3-F0BE72B42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44454FC0-6E8D-4A67-947C-68CB92E3B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4AB3466-4285-484A-A0C5-466B74C8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6882742-E72E-4F7E-9038-FF77588E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57C3CAE-5C8E-44B6-A3A7-EEA05ACD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9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C89687-8235-4A68-84F0-E3D37692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94854C0-598C-450E-9CA3-C3158924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8ED5798-A070-47C9-BCB2-D142828A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5780D1A-8DB0-47A9-8634-B9ACDE54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35ED234-18F4-41D7-91B6-630E4A3A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78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4B5ADA7-11DB-46A0-8438-FA913184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46B9592-8F06-4EC1-B885-BFE890B3B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B893DB-8716-47F1-AD4D-5CD823E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09C019E-6C61-462E-9819-B5FDE9C5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D00E97F-9C02-4F6A-B639-7825DA2C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5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A25BFF9-D3A3-46E0-B3B2-6A1D089A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312082F-2E53-42D5-BB35-0D0CAACC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8BEBF15E-CDA9-4BCF-9DEC-78B648244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F2F5100-8059-472B-A695-12FFD572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AD0A4F1-D9B4-4F89-8A68-8964F8B5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C3C560C-0791-4F57-B4EF-ED4618F8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43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BCD2ED-071F-4543-B8DC-6122CD35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EE7F2CE-CAD5-4AF1-802D-90B35EDB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C0E661B-E7C7-40C3-8648-86DF516A7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9153CE5A-6220-4514-B078-52ACA9D7A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74D61641-5CFE-4552-99F0-090F3BA6E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DE71EBA-6875-466E-84AB-E5B4744F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3D4FA9BB-49D8-4F6A-8AE3-834ACDEF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F8833F66-9286-4929-9219-7304AD7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0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08D598F-A9BE-440A-9118-73A93CCF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23D944F-55D1-42FF-A99C-9D150E9A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0E949E6-4EF0-41A6-BC31-8768BBA9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6C8792-4DDB-44EE-9819-25ED7E0D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7A1D77D0-C155-431C-82F5-6AC1611B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2E4F803B-4A79-41F3-9501-7DA439A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0AA99C5-CF0D-4918-9A91-C59B5C3D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82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BB25CD-3599-4529-B1C5-9D788C8A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F641451-FCEA-4A66-ACFC-A39B827F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0351BB8-D241-4C07-A9A6-765383F22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387FD055-9262-40C3-9636-5A6DB4D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3E9DF7D-12E3-4013-B024-0948325A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CB042E4-89D4-4E97-A3F2-856EE313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D4CD21D-05ED-40C7-866E-8D0704AB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B1A84BB5-8B1A-489B-97AA-CA5DAE09B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1A8C384-60D2-4F79-B908-FD63BFCC8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5362FD71-41F9-4195-A7FB-FF397E86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65057CA-D680-45BB-B25C-C84384A1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6C5F214-FFD3-4002-AF2D-E257F2EF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73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56131DDC-045F-4BE3-A24F-BBE258DC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069AC42-2FD6-4E9F-A9B2-6554DEC4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EC9F534-E69F-46D9-B561-412190059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7492-4C6C-48F3-AAB8-1947AD16FF2C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62009BC-1EF8-480F-B136-19CFD28C2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18561BA-4252-4C54-8ACA-A27E2572D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2013-12F2-4E49-BFCE-EAEC30A6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3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cona In Bianco E Nero Della Rosa Con Le Foglie Vettore Disegnato A Mano  Illustrazione Vettoriale - Illustrazione di grafico, illustrazione:  125695810">
            <a:extLst>
              <a:ext uri="{FF2B5EF4-FFF2-40B4-BE49-F238E27FC236}">
                <a16:creationId xmlns="" xmlns:a16="http://schemas.microsoft.com/office/drawing/2014/main" id="{40184BC5-9A18-4767-A16E-7DA3534F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D2106E5-6D25-4869-9E4E-AD880A536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22" y="1122362"/>
            <a:ext cx="5181600" cy="2720767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8800" dirty="0">
                <a:latin typeface="Cooper Black" panose="0208090404030B020404" pitchFamily="18" charset="0"/>
              </a:rPr>
              <a:t>                     </a:t>
            </a:r>
            <a:r>
              <a:rPr lang="it-IT" sz="7300" dirty="0">
                <a:latin typeface="Cooper Black" panose="0208090404030B020404" pitchFamily="18" charset="0"/>
              </a:rPr>
              <a:t>La violenza sulle donne </a:t>
            </a:r>
            <a:endParaRPr lang="it-IT" sz="8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B03A8A2-C48C-4905-A390-9ACBA43B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60"/>
            <a:ext cx="12192000" cy="686295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="" xmlns:a16="http://schemas.microsoft.com/office/drawing/2014/main" id="{28828D9E-9AB8-4620-B500-02F14D774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2765"/>
            <a:ext cx="10575235" cy="1007165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dirty="0">
                <a:solidFill>
                  <a:srgbClr val="FF0000"/>
                </a:solidFill>
                <a:latin typeface="Impact" panose="020B0806030902050204" pitchFamily="34" charset="0"/>
              </a:rPr>
              <a:t>Qual è il simbolo delle scarpe rosse?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CF1EB6FB-2297-4AA8-8BFF-8017FE30E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1338469"/>
            <a:ext cx="9581323" cy="4943061"/>
          </a:xfrm>
        </p:spPr>
        <p:txBody>
          <a:bodyPr>
            <a:normAutofit fontScale="92500"/>
          </a:bodyPr>
          <a:lstStyle/>
          <a:p>
            <a:pPr algn="l"/>
            <a:r>
              <a:rPr lang="it-IT" sz="4400" dirty="0">
                <a:solidFill>
                  <a:schemeClr val="bg1"/>
                </a:solidFill>
                <a:latin typeface="Adobe Caslon Pro" panose="0205050205050A020403" pitchFamily="18" charset="0"/>
              </a:rPr>
              <a:t>Le scarpe </a:t>
            </a:r>
            <a:r>
              <a:rPr lang="it-IT" sz="4400">
                <a:solidFill>
                  <a:schemeClr val="bg1"/>
                </a:solidFill>
                <a:latin typeface="Adobe Caslon Pro" panose="0205050205050A020403" pitchFamily="18" charset="0"/>
              </a:rPr>
              <a:t>rosse simboleggiano </a:t>
            </a:r>
            <a:r>
              <a:rPr lang="it-IT" sz="4400" dirty="0">
                <a:solidFill>
                  <a:schemeClr val="bg1"/>
                </a:solidFill>
                <a:latin typeface="Adobe Caslon Pro" panose="0205050205050A020403" pitchFamily="18" charset="0"/>
              </a:rPr>
              <a:t>la lotta al femminicidio e alla violenza contro le donne</a:t>
            </a:r>
            <a:r>
              <a:rPr lang="it-IT" sz="5400" dirty="0">
                <a:solidFill>
                  <a:schemeClr val="bg1"/>
                </a:solidFill>
                <a:latin typeface="Adobe Caslon Pro" panose="0205050205050A020403" pitchFamily="18" charset="0"/>
              </a:rPr>
              <a:t>. </a:t>
            </a:r>
          </a:p>
          <a:p>
            <a:pPr algn="l"/>
            <a:r>
              <a:rPr lang="it-IT" sz="5800" dirty="0">
                <a:solidFill>
                  <a:srgbClr val="FF0000"/>
                </a:solidFill>
                <a:latin typeface="Impact" panose="020B0806030902050204" pitchFamily="34" charset="0"/>
              </a:rPr>
              <a:t>Perché hanno scelto come data  il 25 novembre?</a:t>
            </a:r>
          </a:p>
          <a:p>
            <a:pPr algn="l"/>
            <a:r>
              <a:rPr lang="it-IT" sz="4400" dirty="0">
                <a:solidFill>
                  <a:schemeClr val="bg1"/>
                </a:solidFill>
                <a:latin typeface="Adobe Caslon Pro" panose="0205050205050A020403" pitchFamily="18" charset="0"/>
              </a:rPr>
              <a:t>Hanno scelto questa data per ricordare la morte di tre sorelle che furono uccise da un brutale assassino.</a:t>
            </a:r>
            <a:endParaRPr lang="it-IT" sz="54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l"/>
            <a:endParaRPr lang="it-IT" sz="5400" dirty="0">
              <a:solidFill>
                <a:schemeClr val="bg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8D8B49-38B0-48FF-937A-60329DA9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8CBBFFAF-D48C-4686-86AF-C065860B3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08578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BE8802C-DEDB-4677-BF3E-4B5C84932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8008811-8035-47F0-8A10-E9FE882F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564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latin typeface="Algerian" panose="04020705040A02060702" pitchFamily="82" charset="0"/>
              </a:rPr>
              <a:t>La storia di una donna…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7CE2DCF-654C-449A-A555-F181B711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000" dirty="0">
                <a:latin typeface="Berlin Sans FB Demi" panose="020E0802020502020306" pitchFamily="34" charset="0"/>
              </a:rPr>
              <a:t>Il 7 marzo Giulia è finita in ospedale con una contusione alla testa. Il 27 aprile, dopo l’ennesimo litigio finito a calci e pugni, ha chiamato l’ambulanza e dall’ospedale è scattata la denuncia per maltrattamenti. «Tre pattuglie hanno accompagnato me e mia figlia al centro antiviolenza. Lì ho colto l’opportunità di iniziare una nuova vita e, piano piano, di inseguire anche i miei sogni».</a:t>
            </a:r>
          </a:p>
        </p:txBody>
      </p:sp>
    </p:spTree>
    <p:extLst>
      <p:ext uri="{BB962C8B-B14F-4D97-AF65-F5344CB8AC3E}">
        <p14:creationId xmlns:p14="http://schemas.microsoft.com/office/powerpoint/2010/main" val="505104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104A2B8-4ED0-44B5-9853-75989228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3" name="Segnaposto contenuto 22">
            <a:extLst>
              <a:ext uri="{FF2B5EF4-FFF2-40B4-BE49-F238E27FC236}">
                <a16:creationId xmlns="" xmlns:a16="http://schemas.microsoft.com/office/drawing/2014/main" id="{4DF6B130-D537-4D61-9698-50A3A2DF0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7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28F8D0C-8B9C-4EEB-8A05-9B324672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3F4A88-F3BC-4EFF-8BE3-EF3FB0C9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Realizzato da: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44C81639-28E5-4A33-B73D-9B9BFC13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Balivo Antonio</a:t>
            </a:r>
          </a:p>
          <a:p>
            <a:pPr marL="0" indent="0" algn="ctr">
              <a:buNone/>
            </a:pPr>
            <a:r>
              <a:rPr lang="it-IT" sz="54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Carpentiero</a:t>
            </a:r>
            <a:r>
              <a:rPr lang="it-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 Emilia</a:t>
            </a:r>
          </a:p>
          <a:p>
            <a:pPr marL="0" indent="0" algn="ctr">
              <a:buNone/>
            </a:pPr>
            <a:r>
              <a:rPr lang="it-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D’Angiolella Ilaria</a:t>
            </a:r>
          </a:p>
          <a:p>
            <a:pPr marL="0" indent="0" algn="ctr">
              <a:buNone/>
            </a:pPr>
            <a:r>
              <a:rPr lang="it-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Feliciello Rosa </a:t>
            </a:r>
          </a:p>
          <a:p>
            <a:pPr marL="0" indent="0" algn="ctr">
              <a:buNone/>
            </a:pPr>
            <a:r>
              <a:rPr lang="it-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Picone Francesco</a:t>
            </a:r>
            <a:endParaRPr lang="it-IT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2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148</Words>
  <Application>Microsoft Office PowerPoint</Application>
  <PresentationFormat>Personalizzato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                     La violenza sulle donne </vt:lpstr>
      <vt:lpstr>Qual è il simbolo delle scarpe rosse?</vt:lpstr>
      <vt:lpstr>Presentazione standard di PowerPoint</vt:lpstr>
      <vt:lpstr>La storia di una donna…</vt:lpstr>
      <vt:lpstr>Presentazione standard di PowerPoint</vt:lpstr>
      <vt:lpstr>Realizzato da: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violenza sulle donne</dc:title>
  <dc:creator>Maria</dc:creator>
  <cp:lastModifiedBy>ago</cp:lastModifiedBy>
  <cp:revision>17</cp:revision>
  <dcterms:created xsi:type="dcterms:W3CDTF">2020-11-25T16:33:07Z</dcterms:created>
  <dcterms:modified xsi:type="dcterms:W3CDTF">2020-11-30T20:17:04Z</dcterms:modified>
</cp:coreProperties>
</file>